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305" r:id="rId7"/>
    <p:sldId id="261" r:id="rId8"/>
    <p:sldId id="262" r:id="rId9"/>
    <p:sldId id="304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6" r:id="rId50"/>
    <p:sldId id="307" r:id="rId51"/>
  </p:sldIdLst>
  <p:sldSz cx="18288000" cy="10287000"/>
  <p:notesSz cx="6858000" cy="9144000"/>
  <p:embeddedFontLst>
    <p:embeddedFont>
      <p:font typeface="ABeeZee Bold" panose="020B0604020202020204" charset="0"/>
      <p:regular r:id="rId52"/>
    </p:embeddedFont>
    <p:embeddedFont>
      <p:font typeface="Bitter Bold" panose="020B0604020202020204" charset="0"/>
      <p:regular r:id="rId53"/>
    </p:embeddedFont>
    <p:embeddedFont>
      <p:font typeface="Bitter" panose="020B0604020202020204" charset="0"/>
      <p:regular r:id="rId54"/>
    </p:embeddedFont>
    <p:embeddedFont>
      <p:font typeface="Calibri" panose="020F0502020204030204" pitchFamily="34" charset="0"/>
      <p:regular r:id="rId55"/>
      <p:bold r:id="rId56"/>
      <p:italic r:id="rId57"/>
      <p:boldItalic r:id="rId58"/>
    </p:embeddedFont>
    <p:embeddedFont>
      <p:font typeface="Comic Sans" panose="020B0604020202020204" charset="0"/>
      <p:regular r:id="rId59"/>
    </p:embeddedFont>
    <p:embeddedFont>
      <p:font typeface="Garet ExtraBold Bold" panose="020B0604020202020204" charset="0"/>
      <p:regular r:id="rId60"/>
    </p:embeddedFont>
    <p:embeddedFont>
      <p:font typeface="Garet ExtraBold" panose="020B0604020202020204" charset="0"/>
      <p:regular r:id="rId61"/>
    </p:embeddedFont>
    <p:embeddedFont>
      <p:font typeface="Canva Sans Bold" panose="020B0604020202020204" charset="0"/>
      <p:regular r:id="rId62"/>
    </p:embeddedFont>
    <p:embeddedFont>
      <p:font typeface="Barlow SemiCondensed Bold Bold" panose="020B0604020202020204" charset="0"/>
      <p:regular r:id="rId63"/>
    </p:embeddedFont>
    <p:embeddedFont>
      <p:font typeface="ABeeZee" panose="020B0604020202020204" charset="0"/>
      <p:regular r:id="rId64"/>
    </p:embeddedFont>
    <p:embeddedFont>
      <p:font typeface="Comic Sans Bold" panose="020B0604020202020204" charset="0"/>
      <p:regular r:id="rId6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684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2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font" Target="fonts/font10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5.fntdata"/><Relationship Id="rId64" Type="http://schemas.openxmlformats.org/officeDocument/2006/relationships/font" Target="fonts/font13.fntdata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8.fntdata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3.fntdata"/><Relationship Id="rId62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6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1.fntdata"/><Relationship Id="rId60" Type="http://schemas.openxmlformats.org/officeDocument/2006/relationships/font" Target="fonts/font9.fntdata"/><Relationship Id="rId65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15-Apr-24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15-Apr-24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15-Apr-24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15-Apr-24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15-Apr-24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15-Apr-24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15-Apr-24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15-Apr-24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15-Apr-24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15-Apr-24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15-Apr-24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15-Apr-24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7.svg"/><Relationship Id="rId10" Type="http://schemas.openxmlformats.org/officeDocument/2006/relationships/image" Target="../media/image12.svg"/><Relationship Id="rId4" Type="http://schemas.openxmlformats.org/officeDocument/2006/relationships/image" Target="../media/image5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21.svg"/><Relationship Id="rId7" Type="http://schemas.openxmlformats.org/officeDocument/2006/relationships/image" Target="../media/image3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23.svg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3" Type="http://schemas.openxmlformats.org/officeDocument/2006/relationships/image" Target="../media/image46.svg"/><Relationship Id="rId7" Type="http://schemas.openxmlformats.org/officeDocument/2006/relationships/image" Target="../media/image3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48.svg"/><Relationship Id="rId10" Type="http://schemas.openxmlformats.org/officeDocument/2006/relationships/image" Target="../media/image16.svg"/><Relationship Id="rId4" Type="http://schemas.openxmlformats.org/officeDocument/2006/relationships/image" Target="../media/image35.png"/><Relationship Id="rId9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63.svg"/><Relationship Id="rId18" Type="http://schemas.openxmlformats.org/officeDocument/2006/relationships/image" Target="../media/image16.svg"/><Relationship Id="rId3" Type="http://schemas.openxmlformats.org/officeDocument/2006/relationships/image" Target="../media/image53.svg"/><Relationship Id="rId7" Type="http://schemas.openxmlformats.org/officeDocument/2006/relationships/image" Target="../media/image57.svg"/><Relationship Id="rId12" Type="http://schemas.openxmlformats.org/officeDocument/2006/relationships/image" Target="../media/image43.png"/><Relationship Id="rId17" Type="http://schemas.openxmlformats.org/officeDocument/2006/relationships/image" Target="../media/image10.png"/><Relationship Id="rId2" Type="http://schemas.openxmlformats.org/officeDocument/2006/relationships/image" Target="../media/image38.png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61.svg"/><Relationship Id="rId5" Type="http://schemas.openxmlformats.org/officeDocument/2006/relationships/image" Target="../media/image55.svg"/><Relationship Id="rId15" Type="http://schemas.openxmlformats.org/officeDocument/2006/relationships/image" Target="../media/image65.svg"/><Relationship Id="rId10" Type="http://schemas.openxmlformats.org/officeDocument/2006/relationships/image" Target="../media/image42.png"/><Relationship Id="rId4" Type="http://schemas.openxmlformats.org/officeDocument/2006/relationships/image" Target="../media/image39.png"/><Relationship Id="rId9" Type="http://schemas.openxmlformats.org/officeDocument/2006/relationships/image" Target="../media/image59.svg"/><Relationship Id="rId1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6.sv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89.svg"/><Relationship Id="rId3" Type="http://schemas.openxmlformats.org/officeDocument/2006/relationships/image" Target="../media/image21.svg"/><Relationship Id="rId7" Type="http://schemas.openxmlformats.org/officeDocument/2006/relationships/image" Target="../media/image83.svg"/><Relationship Id="rId12" Type="http://schemas.openxmlformats.org/officeDocument/2006/relationships/image" Target="../media/image5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52.png"/><Relationship Id="rId5" Type="http://schemas.openxmlformats.org/officeDocument/2006/relationships/image" Target="../media/image23.svg"/><Relationship Id="rId10" Type="http://schemas.openxmlformats.org/officeDocument/2006/relationships/image" Target="../media/image86.svg"/><Relationship Id="rId4" Type="http://schemas.openxmlformats.org/officeDocument/2006/relationships/image" Target="../media/image14.png"/><Relationship Id="rId9" Type="http://schemas.openxmlformats.org/officeDocument/2006/relationships/image" Target="../media/image51.png"/><Relationship Id="rId14" Type="http://schemas.openxmlformats.org/officeDocument/2006/relationships/image" Target="../media/image54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89.svg"/><Relationship Id="rId3" Type="http://schemas.openxmlformats.org/officeDocument/2006/relationships/image" Target="../media/image21.svg"/><Relationship Id="rId7" Type="http://schemas.openxmlformats.org/officeDocument/2006/relationships/image" Target="../media/image83.svg"/><Relationship Id="rId12" Type="http://schemas.openxmlformats.org/officeDocument/2006/relationships/image" Target="../media/image5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52.png"/><Relationship Id="rId5" Type="http://schemas.openxmlformats.org/officeDocument/2006/relationships/image" Target="../media/image23.svg"/><Relationship Id="rId10" Type="http://schemas.openxmlformats.org/officeDocument/2006/relationships/image" Target="../media/image86.svg"/><Relationship Id="rId4" Type="http://schemas.openxmlformats.org/officeDocument/2006/relationships/image" Target="../media/image14.png"/><Relationship Id="rId9" Type="http://schemas.openxmlformats.org/officeDocument/2006/relationships/image" Target="../media/image51.png"/><Relationship Id="rId14" Type="http://schemas.openxmlformats.org/officeDocument/2006/relationships/image" Target="../media/image5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svg"/><Relationship Id="rId3" Type="http://schemas.openxmlformats.org/officeDocument/2006/relationships/image" Target="../media/image14.svg"/><Relationship Id="rId7" Type="http://schemas.openxmlformats.org/officeDocument/2006/relationships/image" Target="../media/image4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91.svg"/><Relationship Id="rId4" Type="http://schemas.openxmlformats.org/officeDocument/2006/relationships/image" Target="../media/image55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svg"/><Relationship Id="rId3" Type="http://schemas.openxmlformats.org/officeDocument/2006/relationships/image" Target="../media/image14.svg"/><Relationship Id="rId7" Type="http://schemas.openxmlformats.org/officeDocument/2006/relationships/image" Target="../media/image4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91.svg"/><Relationship Id="rId4" Type="http://schemas.openxmlformats.org/officeDocument/2006/relationships/image" Target="../media/image55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89.svg"/><Relationship Id="rId3" Type="http://schemas.openxmlformats.org/officeDocument/2006/relationships/image" Target="../media/image21.svg"/><Relationship Id="rId7" Type="http://schemas.openxmlformats.org/officeDocument/2006/relationships/image" Target="../media/image83.svg"/><Relationship Id="rId12" Type="http://schemas.openxmlformats.org/officeDocument/2006/relationships/image" Target="../media/image5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52.png"/><Relationship Id="rId5" Type="http://schemas.openxmlformats.org/officeDocument/2006/relationships/image" Target="../media/image23.svg"/><Relationship Id="rId10" Type="http://schemas.openxmlformats.org/officeDocument/2006/relationships/image" Target="../media/image86.svg"/><Relationship Id="rId4" Type="http://schemas.openxmlformats.org/officeDocument/2006/relationships/image" Target="../media/image14.png"/><Relationship Id="rId9" Type="http://schemas.openxmlformats.org/officeDocument/2006/relationships/image" Target="../media/image51.png"/><Relationship Id="rId14" Type="http://schemas.openxmlformats.org/officeDocument/2006/relationships/image" Target="../media/image5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5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91.svg"/><Relationship Id="rId4" Type="http://schemas.openxmlformats.org/officeDocument/2006/relationships/image" Target="../media/image5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5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91.svg"/><Relationship Id="rId4" Type="http://schemas.openxmlformats.org/officeDocument/2006/relationships/image" Target="../media/image5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5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91.svg"/><Relationship Id="rId4" Type="http://schemas.openxmlformats.org/officeDocument/2006/relationships/image" Target="../media/image55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89.svg"/><Relationship Id="rId3" Type="http://schemas.openxmlformats.org/officeDocument/2006/relationships/image" Target="../media/image21.svg"/><Relationship Id="rId7" Type="http://schemas.openxmlformats.org/officeDocument/2006/relationships/image" Target="../media/image83.svg"/><Relationship Id="rId12" Type="http://schemas.openxmlformats.org/officeDocument/2006/relationships/image" Target="../media/image5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52.png"/><Relationship Id="rId5" Type="http://schemas.openxmlformats.org/officeDocument/2006/relationships/image" Target="../media/image23.svg"/><Relationship Id="rId10" Type="http://schemas.openxmlformats.org/officeDocument/2006/relationships/image" Target="../media/image86.svg"/><Relationship Id="rId4" Type="http://schemas.openxmlformats.org/officeDocument/2006/relationships/image" Target="../media/image14.png"/><Relationship Id="rId9" Type="http://schemas.openxmlformats.org/officeDocument/2006/relationships/image" Target="../media/image51.png"/><Relationship Id="rId14" Type="http://schemas.openxmlformats.org/officeDocument/2006/relationships/image" Target="../media/image54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svg"/><Relationship Id="rId3" Type="http://schemas.openxmlformats.org/officeDocument/2006/relationships/image" Target="../media/image14.svg"/><Relationship Id="rId7" Type="http://schemas.openxmlformats.org/officeDocument/2006/relationships/image" Target="../media/image51.png"/><Relationship Id="rId12" Type="http://schemas.openxmlformats.org/officeDocument/2006/relationships/image" Target="../media/image5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89.svg"/><Relationship Id="rId5" Type="http://schemas.openxmlformats.org/officeDocument/2006/relationships/image" Target="../media/image91.svg"/><Relationship Id="rId10" Type="http://schemas.openxmlformats.org/officeDocument/2006/relationships/image" Target="../media/image57.png"/><Relationship Id="rId4" Type="http://schemas.openxmlformats.org/officeDocument/2006/relationships/image" Target="../media/image55.png"/><Relationship Id="rId9" Type="http://schemas.openxmlformats.org/officeDocument/2006/relationships/image" Target="../media/image52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svg"/><Relationship Id="rId3" Type="http://schemas.openxmlformats.org/officeDocument/2006/relationships/image" Target="../media/image14.svg"/><Relationship Id="rId7" Type="http://schemas.openxmlformats.org/officeDocument/2006/relationships/image" Target="../media/image51.png"/><Relationship Id="rId12" Type="http://schemas.openxmlformats.org/officeDocument/2006/relationships/image" Target="../media/image5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89.svg"/><Relationship Id="rId5" Type="http://schemas.openxmlformats.org/officeDocument/2006/relationships/image" Target="../media/image91.svg"/><Relationship Id="rId10" Type="http://schemas.openxmlformats.org/officeDocument/2006/relationships/image" Target="../media/image57.png"/><Relationship Id="rId4" Type="http://schemas.openxmlformats.org/officeDocument/2006/relationships/image" Target="../media/image55.png"/><Relationship Id="rId9" Type="http://schemas.openxmlformats.org/officeDocument/2006/relationships/image" Target="../media/image52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svg"/><Relationship Id="rId3" Type="http://schemas.openxmlformats.org/officeDocument/2006/relationships/image" Target="../media/image14.svg"/><Relationship Id="rId7" Type="http://schemas.openxmlformats.org/officeDocument/2006/relationships/image" Target="../media/image59.png"/><Relationship Id="rId12" Type="http://schemas.openxmlformats.org/officeDocument/2006/relationships/image" Target="../media/image6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89.svg"/><Relationship Id="rId5" Type="http://schemas.openxmlformats.org/officeDocument/2006/relationships/image" Target="../media/image91.svg"/><Relationship Id="rId10" Type="http://schemas.openxmlformats.org/officeDocument/2006/relationships/image" Target="../media/image60.png"/><Relationship Id="rId4" Type="http://schemas.openxmlformats.org/officeDocument/2006/relationships/image" Target="../media/image55.png"/><Relationship Id="rId9" Type="http://schemas.openxmlformats.org/officeDocument/2006/relationships/image" Target="../media/image52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sv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9.pn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12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7.png"/><Relationship Id="rId5" Type="http://schemas.openxmlformats.org/officeDocument/2006/relationships/image" Target="../media/image21.svg"/><Relationship Id="rId10" Type="http://schemas.openxmlformats.org/officeDocument/2006/relationships/image" Target="../media/image16.png"/><Relationship Id="rId4" Type="http://schemas.openxmlformats.org/officeDocument/2006/relationships/image" Target="../media/image13.png"/><Relationship Id="rId9" Type="http://schemas.openxmlformats.org/officeDocument/2006/relationships/image" Target="../media/image25.sv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76.svg"/><Relationship Id="rId7" Type="http://schemas.openxmlformats.org/officeDocument/2006/relationships/image" Target="../media/image74.sv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78.svg"/><Relationship Id="rId4" Type="http://schemas.openxmlformats.org/officeDocument/2006/relationships/image" Target="../media/image66.png"/><Relationship Id="rId9" Type="http://schemas.openxmlformats.org/officeDocument/2006/relationships/image" Target="../media/image8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2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6.sv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14.svg"/><Relationship Id="rId7" Type="http://schemas.openxmlformats.org/officeDocument/2006/relationships/image" Target="../media/image2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34.sv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6930" t="14991" b="1380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322597" y="40768"/>
            <a:ext cx="1965403" cy="178984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586298" y="5826284"/>
            <a:ext cx="8232100" cy="5477777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6798481" y="344354"/>
            <a:ext cx="4691037" cy="12319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7979"/>
              </a:lnSpc>
              <a:spcBef>
                <a:spcPct val="0"/>
              </a:spcBef>
            </a:pPr>
            <a:r>
              <a:rPr lang="en-US" sz="5699" spc="56">
                <a:solidFill>
                  <a:srgbClr val="101074"/>
                </a:solidFill>
                <a:latin typeface="ABeeZee Bold"/>
              </a:rPr>
              <a:t>FluentLingua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0" y="2703989"/>
            <a:ext cx="18288000" cy="1946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560"/>
              </a:lnSpc>
            </a:pPr>
            <a:r>
              <a:rPr lang="en-US" sz="12000" spc="120" dirty="0">
                <a:solidFill>
                  <a:srgbClr val="101074"/>
                </a:solidFill>
                <a:latin typeface="Wedges Bold"/>
              </a:rPr>
              <a:t>English </a:t>
            </a:r>
            <a:r>
              <a:rPr lang="en-US" sz="12000" spc="120" dirty="0" smtClean="0">
                <a:solidFill>
                  <a:srgbClr val="101074"/>
                </a:solidFill>
                <a:latin typeface="Wedges Bold"/>
              </a:rPr>
              <a:t>for Life</a:t>
            </a:r>
            <a:endParaRPr lang="en-US" sz="12000" spc="120" dirty="0">
              <a:solidFill>
                <a:srgbClr val="101074"/>
              </a:solidFill>
              <a:latin typeface="Wedge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0" y="4706144"/>
            <a:ext cx="18288000" cy="2128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560"/>
              </a:lnSpc>
              <a:spcBef>
                <a:spcPct val="0"/>
              </a:spcBef>
            </a:pPr>
            <a:r>
              <a:rPr lang="en-US" sz="12000" dirty="0" smtClean="0">
                <a:solidFill>
                  <a:srgbClr val="101074"/>
                </a:solidFill>
                <a:latin typeface="Wedges Bold"/>
              </a:rPr>
              <a:t>&amp; Business</a:t>
            </a:r>
            <a:endParaRPr lang="en-US" sz="12000" dirty="0">
              <a:solidFill>
                <a:srgbClr val="101074"/>
              </a:solidFill>
              <a:latin typeface="Wedge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753638" y="6813074"/>
            <a:ext cx="6780724" cy="863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6999"/>
              </a:lnSpc>
              <a:spcBef>
                <a:spcPct val="0"/>
              </a:spcBef>
            </a:pPr>
            <a:r>
              <a:rPr lang="en-US" sz="4999" spc="49">
                <a:solidFill>
                  <a:srgbClr val="101074"/>
                </a:solidFill>
                <a:latin typeface="ABeeZee Bold"/>
              </a:rPr>
              <a:t>by Dharmendra Sheth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0" y="8560116"/>
            <a:ext cx="18288000" cy="1261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spc="36">
                <a:solidFill>
                  <a:srgbClr val="101074"/>
                </a:solidFill>
                <a:latin typeface="ABeeZee Bold"/>
              </a:rPr>
              <a:t>www.fluentlingua.com</a:t>
            </a:r>
          </a:p>
          <a:p>
            <a:pPr marL="0" lvl="1" indent="0" algn="ctr">
              <a:lnSpc>
                <a:spcPts val="5040"/>
              </a:lnSpc>
              <a:spcBef>
                <a:spcPct val="0"/>
              </a:spcBef>
            </a:pPr>
            <a:r>
              <a:rPr lang="en-US" sz="3600" spc="36">
                <a:solidFill>
                  <a:srgbClr val="101074"/>
                </a:solidFill>
                <a:latin typeface="ABeeZee Bold"/>
              </a:rPr>
              <a:t>9825442418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611193" y="1547719"/>
            <a:ext cx="3065613" cy="1089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7979"/>
              </a:lnSpc>
              <a:spcBef>
                <a:spcPct val="0"/>
              </a:spcBef>
            </a:pPr>
            <a:r>
              <a:rPr lang="en-US" sz="5699" spc="56">
                <a:solidFill>
                  <a:srgbClr val="101074"/>
                </a:solidFill>
                <a:latin typeface="ABeeZee Bold"/>
              </a:rPr>
              <a:t>presents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279004" y="7575676"/>
            <a:ext cx="5801495" cy="715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739"/>
              </a:lnSpc>
              <a:spcBef>
                <a:spcPct val="0"/>
              </a:spcBef>
            </a:pPr>
            <a:r>
              <a:rPr lang="en-US" sz="4099" spc="40">
                <a:solidFill>
                  <a:srgbClr val="101074"/>
                </a:solidFill>
                <a:latin typeface="ABeeZee Bold"/>
              </a:rPr>
              <a:t>MA, PhD (English)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897666" y="1904099"/>
            <a:ext cx="8492668" cy="58596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56"/>
              </a:lnSpc>
            </a:pPr>
            <a:r>
              <a:rPr lang="en-US" sz="32540">
                <a:solidFill>
                  <a:srgbClr val="000000"/>
                </a:solidFill>
                <a:latin typeface="Bitter Bold"/>
              </a:rPr>
              <a:t>Yes!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2037449"/>
            <a:ext cx="18288000" cy="4595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478"/>
              </a:lnSpc>
            </a:pPr>
            <a:r>
              <a:rPr lang="en-US" sz="25342">
                <a:solidFill>
                  <a:srgbClr val="630872"/>
                </a:solidFill>
                <a:latin typeface="Bitter Bold"/>
              </a:rPr>
              <a:t>Fantastic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F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626" r="1626"/>
          <a:stretch>
            <a:fillRect/>
          </a:stretch>
        </p:blipFill>
        <p:spPr>
          <a:xfrm>
            <a:off x="6499025" y="1498266"/>
            <a:ext cx="5289950" cy="72904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665" b="42440"/>
          <a:stretch>
            <a:fillRect/>
          </a:stretch>
        </p:blipFill>
        <p:spPr>
          <a:xfrm>
            <a:off x="564255" y="347945"/>
            <a:ext cx="17159490" cy="959111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372076" y="8858464"/>
            <a:ext cx="3119216" cy="5331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00"/>
              </a:lnSpc>
              <a:spcBef>
                <a:spcPct val="0"/>
              </a:spcBef>
            </a:pPr>
            <a:r>
              <a:rPr lang="en-US" sz="4000" spc="168">
                <a:solidFill>
                  <a:srgbClr val="000000"/>
                </a:solidFill>
                <a:latin typeface="Alfa Slab One Bold"/>
              </a:rPr>
              <a:t>A COMA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3726713" y="8858464"/>
            <a:ext cx="4179685" cy="5331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00"/>
              </a:lnSpc>
              <a:spcBef>
                <a:spcPct val="0"/>
              </a:spcBef>
            </a:pPr>
            <a:r>
              <a:rPr lang="en-US" sz="4000" spc="168">
                <a:solidFill>
                  <a:srgbClr val="000000"/>
                </a:solidFill>
                <a:latin typeface="Alfa Slab One Bold"/>
              </a:rPr>
              <a:t>A COMMA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0999"/>
          </a:blip>
          <a:srcRect t="3307" b="3307"/>
          <a:stretch>
            <a:fillRect/>
          </a:stretch>
        </p:blipFill>
        <p:spPr>
          <a:xfrm>
            <a:off x="882209" y="0"/>
            <a:ext cx="16523582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0" y="2963860"/>
            <a:ext cx="18288000" cy="4206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7999">
                <a:solidFill>
                  <a:srgbClr val="101074"/>
                </a:solidFill>
                <a:latin typeface="Bitter"/>
              </a:rPr>
              <a:t>Does a comma </a:t>
            </a:r>
          </a:p>
          <a:p>
            <a:pPr algn="ctr">
              <a:lnSpc>
                <a:spcPts val="11199"/>
              </a:lnSpc>
            </a:pPr>
            <a:r>
              <a:rPr lang="en-US" sz="7999">
                <a:solidFill>
                  <a:srgbClr val="101074"/>
                </a:solidFill>
                <a:latin typeface="Bitter"/>
              </a:rPr>
              <a:t>(or any punctuation mark) </a:t>
            </a:r>
          </a:p>
          <a:p>
            <a:pPr algn="ctr">
              <a:lnSpc>
                <a:spcPts val="11199"/>
              </a:lnSpc>
            </a:pPr>
            <a:r>
              <a:rPr lang="en-US" sz="7999">
                <a:solidFill>
                  <a:srgbClr val="101074"/>
                </a:solidFill>
                <a:latin typeface="Bitter"/>
              </a:rPr>
              <a:t>matter in real-life business?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523582" y="0"/>
            <a:ext cx="1764418" cy="160681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564465" y="373362"/>
            <a:ext cx="17159069" cy="9387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1"/>
              </a:lnSpc>
            </a:pPr>
            <a:r>
              <a:rPr lang="en-US" sz="7665">
                <a:solidFill>
                  <a:srgbClr val="101074"/>
                </a:solidFill>
                <a:latin typeface="Bitter Bold"/>
              </a:rPr>
              <a:t>A million dollar comma case</a:t>
            </a:r>
          </a:p>
          <a:p>
            <a:pPr>
              <a:lnSpc>
                <a:spcPts val="10531"/>
              </a:lnSpc>
            </a:pPr>
            <a:r>
              <a:rPr lang="en-US" sz="7522">
                <a:solidFill>
                  <a:srgbClr val="101074"/>
                </a:solidFill>
                <a:latin typeface="Bitter"/>
              </a:rPr>
              <a:t>The dispute in Canada between Rogers Communications and Bell Aliant. The argument turns on a single comma in the 14-page contract. The answer is worth 1 million Canadian dollars ($888,000).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523582" y="0"/>
            <a:ext cx="1764418" cy="160681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381000" y="106360"/>
            <a:ext cx="17907000" cy="5848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19"/>
              </a:lnSpc>
            </a:pPr>
            <a:r>
              <a:rPr lang="en-US" sz="8299">
                <a:solidFill>
                  <a:srgbClr val="101074"/>
                </a:solidFill>
                <a:latin typeface="Bitter Bold"/>
              </a:rPr>
              <a:t>A 5m dollar comma case</a:t>
            </a:r>
          </a:p>
          <a:p>
            <a:pPr>
              <a:lnSpc>
                <a:spcPts val="11409"/>
              </a:lnSpc>
            </a:pPr>
            <a:r>
              <a:rPr lang="en-US" sz="8149">
                <a:solidFill>
                  <a:srgbClr val="101074"/>
                </a:solidFill>
                <a:latin typeface="Bitter"/>
              </a:rPr>
              <a:t>The lack of one Oxford comma in a Maine state law just cost Oakhurst Dairy $5 million in overtime pay.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81000" y="6652259"/>
            <a:ext cx="17515852" cy="3416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099"/>
              </a:lnSpc>
              <a:spcBef>
                <a:spcPct val="0"/>
              </a:spcBef>
            </a:pPr>
            <a:r>
              <a:rPr lang="en-US" sz="6499">
                <a:solidFill>
                  <a:srgbClr val="000000"/>
                </a:solidFill>
                <a:latin typeface="ABeeZee Bold"/>
              </a:rPr>
              <a:t>Note</a:t>
            </a:r>
            <a:r>
              <a:rPr lang="en-US" sz="6499">
                <a:solidFill>
                  <a:srgbClr val="000000"/>
                </a:solidFill>
                <a:latin typeface="ABeeZee"/>
              </a:rPr>
              <a:t>: An Oxford, or serial, comma is the last comma in a list; omitting it can lead to some confusion.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52348" y="1686908"/>
            <a:ext cx="17020453" cy="80552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143"/>
              </a:lnSpc>
              <a:spcBef>
                <a:spcPct val="0"/>
              </a:spcBef>
            </a:pPr>
            <a:r>
              <a:rPr lang="en-US" sz="6531">
                <a:solidFill>
                  <a:srgbClr val="000000"/>
                </a:solidFill>
                <a:latin typeface="ABeeZee"/>
              </a:rPr>
              <a:t>Myself Mr Nilesh. I am working in this company since six years. According to me, my English is more better than my boss. Because  I practice it everyday. My teacher is elder then me.  I can not spend more time in it but yesterday I could study for ten hours. I look forward to learn more.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0" y="428941"/>
            <a:ext cx="18288000" cy="1104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  <a:spcBef>
                <a:spcPct val="0"/>
              </a:spcBef>
            </a:pPr>
            <a:r>
              <a:rPr lang="en-US" sz="6399">
                <a:solidFill>
                  <a:srgbClr val="000000"/>
                </a:solidFill>
                <a:latin typeface="ABeeZee Bold"/>
              </a:rPr>
              <a:t>Spot the </a:t>
            </a:r>
            <a:r>
              <a:rPr lang="en-US" sz="6399">
                <a:solidFill>
                  <a:srgbClr val="D60006"/>
                </a:solidFill>
                <a:latin typeface="ABeeZee Bold"/>
              </a:rPr>
              <a:t>errors!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857602" y="8913484"/>
            <a:ext cx="1430398" cy="13026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52876" y="2422516"/>
            <a:ext cx="15706424" cy="52514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>
                <a:solidFill>
                  <a:srgbClr val="000000"/>
                </a:solidFill>
                <a:latin typeface="Bitter"/>
              </a:rPr>
              <a:t>How many </a:t>
            </a:r>
          </a:p>
          <a:p>
            <a:pPr algn="ctr">
              <a:lnSpc>
                <a:spcPts val="13999"/>
              </a:lnSpc>
            </a:pPr>
            <a:r>
              <a:rPr lang="en-US" sz="9999">
                <a:solidFill>
                  <a:srgbClr val="E21319"/>
                </a:solidFill>
                <a:latin typeface="Bitter"/>
              </a:rPr>
              <a:t>errors</a:t>
            </a:r>
            <a:r>
              <a:rPr lang="en-US" sz="9999">
                <a:solidFill>
                  <a:srgbClr val="000000"/>
                </a:solidFill>
                <a:latin typeface="Bitter"/>
              </a:rPr>
              <a:t> </a:t>
            </a:r>
          </a:p>
          <a:p>
            <a:pPr algn="ctr">
              <a:lnSpc>
                <a:spcPts val="13999"/>
              </a:lnSpc>
            </a:pPr>
            <a:r>
              <a:rPr lang="en-US" sz="9999">
                <a:solidFill>
                  <a:srgbClr val="000000"/>
                </a:solidFill>
                <a:latin typeface="Bitter"/>
              </a:rPr>
              <a:t>have you spotted?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29715" t="22036" r="31484"/>
          <a:stretch>
            <a:fillRect/>
          </a:stretch>
        </p:blipFill>
        <p:spPr>
          <a:xfrm>
            <a:off x="0" y="5143500"/>
            <a:ext cx="4290045" cy="573612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707956" y="0"/>
            <a:ext cx="2580044" cy="23495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F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52348" y="1686908"/>
            <a:ext cx="17020453" cy="8025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143"/>
              </a:lnSpc>
              <a:spcBef>
                <a:spcPct val="0"/>
              </a:spcBef>
            </a:pPr>
            <a:r>
              <a:rPr lang="en-US" sz="6531">
                <a:solidFill>
                  <a:srgbClr val="E21319"/>
                </a:solidFill>
                <a:latin typeface="ABeeZee"/>
              </a:rPr>
              <a:t>Myself</a:t>
            </a:r>
            <a:r>
              <a:rPr lang="en-US" sz="6531">
                <a:solidFill>
                  <a:srgbClr val="000000"/>
                </a:solidFill>
                <a:latin typeface="ABeeZee"/>
              </a:rPr>
              <a:t> </a:t>
            </a:r>
            <a:r>
              <a:rPr lang="en-US" sz="6531">
                <a:solidFill>
                  <a:srgbClr val="E21319"/>
                </a:solidFill>
                <a:latin typeface="ABeeZee"/>
              </a:rPr>
              <a:t>Mr </a:t>
            </a:r>
            <a:r>
              <a:rPr lang="en-US" sz="6531">
                <a:solidFill>
                  <a:srgbClr val="000000"/>
                </a:solidFill>
                <a:latin typeface="ABeeZee"/>
              </a:rPr>
              <a:t>Nilesh. I </a:t>
            </a:r>
            <a:r>
              <a:rPr lang="en-US" sz="6531">
                <a:solidFill>
                  <a:srgbClr val="E21319"/>
                </a:solidFill>
                <a:latin typeface="ABeeZee"/>
              </a:rPr>
              <a:t>am</a:t>
            </a:r>
            <a:r>
              <a:rPr lang="en-US" sz="6531">
                <a:solidFill>
                  <a:srgbClr val="000000"/>
                </a:solidFill>
                <a:latin typeface="ABeeZee"/>
              </a:rPr>
              <a:t> working in this company </a:t>
            </a:r>
            <a:r>
              <a:rPr lang="en-US" sz="6531">
                <a:solidFill>
                  <a:srgbClr val="E21319"/>
                </a:solidFill>
                <a:latin typeface="ABeeZee"/>
              </a:rPr>
              <a:t>since </a:t>
            </a:r>
            <a:r>
              <a:rPr lang="en-US" sz="6531">
                <a:solidFill>
                  <a:srgbClr val="000000"/>
                </a:solidFill>
                <a:latin typeface="ABeeZee"/>
              </a:rPr>
              <a:t>six years. </a:t>
            </a:r>
            <a:r>
              <a:rPr lang="en-US" sz="6531">
                <a:solidFill>
                  <a:srgbClr val="E21319"/>
                </a:solidFill>
                <a:latin typeface="ABeeZee"/>
              </a:rPr>
              <a:t>According to me</a:t>
            </a:r>
            <a:r>
              <a:rPr lang="en-US" sz="6531">
                <a:solidFill>
                  <a:srgbClr val="000000"/>
                </a:solidFill>
                <a:latin typeface="ABeeZee"/>
              </a:rPr>
              <a:t>, my English is </a:t>
            </a:r>
            <a:r>
              <a:rPr lang="en-US" sz="6531">
                <a:solidFill>
                  <a:srgbClr val="E21319"/>
                </a:solidFill>
                <a:latin typeface="ABeeZee"/>
              </a:rPr>
              <a:t>more better </a:t>
            </a:r>
            <a:r>
              <a:rPr lang="en-US" sz="6531">
                <a:solidFill>
                  <a:srgbClr val="000000"/>
                </a:solidFill>
                <a:latin typeface="ABeeZee"/>
              </a:rPr>
              <a:t>than </a:t>
            </a:r>
            <a:r>
              <a:rPr lang="en-US" sz="6531">
                <a:solidFill>
                  <a:srgbClr val="E21319"/>
                </a:solidFill>
                <a:latin typeface="ABeeZee"/>
              </a:rPr>
              <a:t>my boss</a:t>
            </a:r>
            <a:r>
              <a:rPr lang="en-US" sz="6531">
                <a:solidFill>
                  <a:srgbClr val="000000"/>
                </a:solidFill>
                <a:latin typeface="ABeeZee"/>
              </a:rPr>
              <a:t>. Because  I </a:t>
            </a:r>
            <a:r>
              <a:rPr lang="en-US" sz="6531">
                <a:solidFill>
                  <a:srgbClr val="E21319"/>
                </a:solidFill>
                <a:latin typeface="ABeeZee"/>
              </a:rPr>
              <a:t>practice </a:t>
            </a:r>
            <a:r>
              <a:rPr lang="en-US" sz="6531">
                <a:solidFill>
                  <a:srgbClr val="000000"/>
                </a:solidFill>
                <a:latin typeface="ABeeZee"/>
              </a:rPr>
              <a:t>it </a:t>
            </a:r>
            <a:r>
              <a:rPr lang="en-US" sz="6531">
                <a:solidFill>
                  <a:srgbClr val="E21319"/>
                </a:solidFill>
                <a:latin typeface="ABeeZee"/>
              </a:rPr>
              <a:t>everyday</a:t>
            </a:r>
            <a:r>
              <a:rPr lang="en-US" sz="6531">
                <a:solidFill>
                  <a:srgbClr val="000000"/>
                </a:solidFill>
                <a:latin typeface="ABeeZee"/>
              </a:rPr>
              <a:t>. My teacher is </a:t>
            </a:r>
            <a:r>
              <a:rPr lang="en-US" sz="6531">
                <a:solidFill>
                  <a:srgbClr val="E21319"/>
                </a:solidFill>
                <a:latin typeface="ABeeZee"/>
              </a:rPr>
              <a:t>elder then</a:t>
            </a:r>
            <a:r>
              <a:rPr lang="en-US" sz="6531">
                <a:solidFill>
                  <a:srgbClr val="000000"/>
                </a:solidFill>
                <a:latin typeface="ABeeZee"/>
              </a:rPr>
              <a:t> me.  I </a:t>
            </a:r>
            <a:r>
              <a:rPr lang="en-US" sz="6531">
                <a:solidFill>
                  <a:srgbClr val="E21319"/>
                </a:solidFill>
                <a:latin typeface="ABeeZee"/>
              </a:rPr>
              <a:t>can not</a:t>
            </a:r>
            <a:r>
              <a:rPr lang="en-US" sz="6531">
                <a:solidFill>
                  <a:srgbClr val="000000"/>
                </a:solidFill>
                <a:latin typeface="ABeeZee"/>
              </a:rPr>
              <a:t> spend more time </a:t>
            </a:r>
            <a:r>
              <a:rPr lang="en-US" sz="6531">
                <a:solidFill>
                  <a:srgbClr val="E32126"/>
                </a:solidFill>
                <a:latin typeface="ABeeZee"/>
              </a:rPr>
              <a:t>in </a:t>
            </a:r>
            <a:r>
              <a:rPr lang="en-US" sz="6531">
                <a:solidFill>
                  <a:srgbClr val="000000"/>
                </a:solidFill>
                <a:latin typeface="ABeeZee"/>
              </a:rPr>
              <a:t>it but yesterday I </a:t>
            </a:r>
            <a:r>
              <a:rPr lang="en-US" sz="6531">
                <a:solidFill>
                  <a:srgbClr val="E21319"/>
                </a:solidFill>
                <a:latin typeface="ABeeZee"/>
              </a:rPr>
              <a:t>could </a:t>
            </a:r>
            <a:r>
              <a:rPr lang="en-US" sz="6531">
                <a:solidFill>
                  <a:srgbClr val="000000"/>
                </a:solidFill>
                <a:latin typeface="ABeeZee"/>
              </a:rPr>
              <a:t>study for ten hours. I look forward to </a:t>
            </a:r>
            <a:r>
              <a:rPr lang="en-US" sz="6531">
                <a:solidFill>
                  <a:srgbClr val="E21319"/>
                </a:solidFill>
                <a:latin typeface="ABeeZee"/>
              </a:rPr>
              <a:t>learn </a:t>
            </a:r>
            <a:r>
              <a:rPr lang="en-US" sz="6531">
                <a:solidFill>
                  <a:srgbClr val="000000"/>
                </a:solidFill>
                <a:latin typeface="ABeeZee"/>
              </a:rPr>
              <a:t>more.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0" y="428941"/>
            <a:ext cx="18288000" cy="1104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  <a:spcBef>
                <a:spcPct val="0"/>
              </a:spcBef>
            </a:pPr>
            <a:r>
              <a:rPr lang="en-US" sz="6399">
                <a:solidFill>
                  <a:srgbClr val="000000"/>
                </a:solidFill>
                <a:latin typeface="ABeeZee Bold"/>
              </a:rPr>
              <a:t>Spot the </a:t>
            </a:r>
            <a:r>
              <a:rPr lang="en-US" sz="6399">
                <a:solidFill>
                  <a:srgbClr val="D60006"/>
                </a:solidFill>
                <a:latin typeface="ABeeZee Bold"/>
              </a:rPr>
              <a:t>errors!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857602" y="8913484"/>
            <a:ext cx="1430398" cy="13026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43724" y="-298483"/>
            <a:ext cx="5597797" cy="30126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5400000">
            <a:off x="4333211" y="-1924241"/>
            <a:ext cx="9046709" cy="1413548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061530" y="1028700"/>
            <a:ext cx="2543182" cy="35233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3657600" y="1028700"/>
            <a:ext cx="10972800" cy="82296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2433652" y="6759968"/>
            <a:ext cx="2001789" cy="249833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6109371" y="1195469"/>
            <a:ext cx="5460520" cy="1147049"/>
            <a:chOff x="0" y="0"/>
            <a:chExt cx="1438162" cy="30210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38162" cy="302104"/>
            </a:xfrm>
            <a:custGeom>
              <a:avLst/>
              <a:gdLst/>
              <a:ahLst/>
              <a:cxnLst/>
              <a:rect l="l" t="t" r="r" b="b"/>
              <a:pathLst>
                <a:path w="1438162" h="302104">
                  <a:moveTo>
                    <a:pt x="72308" y="0"/>
                  </a:moveTo>
                  <a:lnTo>
                    <a:pt x="1365854" y="0"/>
                  </a:lnTo>
                  <a:cubicBezTo>
                    <a:pt x="1385031" y="0"/>
                    <a:pt x="1403423" y="7618"/>
                    <a:pt x="1416983" y="21178"/>
                  </a:cubicBezTo>
                  <a:cubicBezTo>
                    <a:pt x="1430543" y="34739"/>
                    <a:pt x="1438162" y="53131"/>
                    <a:pt x="1438162" y="72308"/>
                  </a:cubicBezTo>
                  <a:lnTo>
                    <a:pt x="1438162" y="229796"/>
                  </a:lnTo>
                  <a:cubicBezTo>
                    <a:pt x="1438162" y="269730"/>
                    <a:pt x="1405788" y="302104"/>
                    <a:pt x="1365854" y="302104"/>
                  </a:cubicBezTo>
                  <a:lnTo>
                    <a:pt x="72308" y="302104"/>
                  </a:lnTo>
                  <a:cubicBezTo>
                    <a:pt x="53131" y="302104"/>
                    <a:pt x="34739" y="294485"/>
                    <a:pt x="21178" y="280925"/>
                  </a:cubicBezTo>
                  <a:cubicBezTo>
                    <a:pt x="7618" y="267365"/>
                    <a:pt x="0" y="248973"/>
                    <a:pt x="0" y="229796"/>
                  </a:cubicBezTo>
                  <a:lnTo>
                    <a:pt x="0" y="72308"/>
                  </a:lnTo>
                  <a:cubicBezTo>
                    <a:pt x="0" y="53131"/>
                    <a:pt x="7618" y="34739"/>
                    <a:pt x="21178" y="21178"/>
                  </a:cubicBezTo>
                  <a:cubicBezTo>
                    <a:pt x="34739" y="7618"/>
                    <a:pt x="53131" y="0"/>
                    <a:pt x="72308" y="0"/>
                  </a:cubicBezTo>
                  <a:close/>
                </a:path>
              </a:pathLst>
            </a:custGeom>
            <a:solidFill>
              <a:srgbClr val="090907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6224417" y="1054376"/>
            <a:ext cx="5129836" cy="1019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64"/>
              </a:lnSpc>
            </a:pPr>
            <a:r>
              <a:rPr lang="en-US" sz="5974">
                <a:solidFill>
                  <a:srgbClr val="F8FF70"/>
                </a:solidFill>
                <a:latin typeface="Canva Sans Bold"/>
              </a:rPr>
              <a:t>My Teachers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495429" y="2647475"/>
            <a:ext cx="5513189" cy="580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60"/>
              </a:lnSpc>
            </a:pPr>
            <a:r>
              <a:rPr lang="en-US" sz="3400">
                <a:solidFill>
                  <a:srgbClr val="F8FF70"/>
                </a:solidFill>
                <a:latin typeface="Canva Sans Bold"/>
              </a:rPr>
              <a:t>Late Dr Sudhakar Marathe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282342" y="4228468"/>
            <a:ext cx="4105721" cy="580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60"/>
              </a:lnSpc>
            </a:pPr>
            <a:r>
              <a:rPr lang="en-US" sz="3400">
                <a:solidFill>
                  <a:srgbClr val="F8FF70"/>
                </a:solidFill>
                <a:latin typeface="Canva Sans Bold"/>
              </a:rPr>
              <a:t>Mrs Meera Marathe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F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52348" y="1677383"/>
            <a:ext cx="17020453" cy="7970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003"/>
              </a:lnSpc>
              <a:spcBef>
                <a:spcPct val="0"/>
              </a:spcBef>
            </a:pPr>
            <a:r>
              <a:rPr lang="en-US" sz="6431">
                <a:solidFill>
                  <a:srgbClr val="0000FF"/>
                </a:solidFill>
                <a:latin typeface="ABeeZee"/>
              </a:rPr>
              <a:t>My name is</a:t>
            </a:r>
            <a:r>
              <a:rPr lang="en-US" sz="6431">
                <a:solidFill>
                  <a:srgbClr val="E21319"/>
                </a:solidFill>
                <a:latin typeface="ABeeZee"/>
              </a:rPr>
              <a:t> </a:t>
            </a:r>
            <a:r>
              <a:rPr lang="en-US" sz="6431">
                <a:solidFill>
                  <a:srgbClr val="000000"/>
                </a:solidFill>
                <a:latin typeface="ABeeZee"/>
              </a:rPr>
              <a:t>Nilesh. I </a:t>
            </a:r>
            <a:r>
              <a:rPr lang="en-US" sz="6431">
                <a:solidFill>
                  <a:srgbClr val="0000FF"/>
                </a:solidFill>
                <a:latin typeface="ABeeZee"/>
              </a:rPr>
              <a:t>have been</a:t>
            </a:r>
            <a:r>
              <a:rPr lang="en-US" sz="6431">
                <a:solidFill>
                  <a:srgbClr val="000000"/>
                </a:solidFill>
                <a:latin typeface="ABeeZee"/>
              </a:rPr>
              <a:t> working in this company </a:t>
            </a:r>
            <a:r>
              <a:rPr lang="en-US" sz="6431">
                <a:solidFill>
                  <a:srgbClr val="0000FF"/>
                </a:solidFill>
                <a:latin typeface="ABeeZee"/>
              </a:rPr>
              <a:t>for</a:t>
            </a:r>
            <a:r>
              <a:rPr lang="en-US" sz="6431">
                <a:solidFill>
                  <a:srgbClr val="E21319"/>
                </a:solidFill>
                <a:latin typeface="ABeeZee"/>
              </a:rPr>
              <a:t> </a:t>
            </a:r>
            <a:r>
              <a:rPr lang="en-US" sz="6431">
                <a:solidFill>
                  <a:srgbClr val="000000"/>
                </a:solidFill>
                <a:latin typeface="ABeeZee"/>
              </a:rPr>
              <a:t>six years. </a:t>
            </a:r>
            <a:r>
              <a:rPr lang="en-US" sz="6431">
                <a:solidFill>
                  <a:srgbClr val="0000FF"/>
                </a:solidFill>
                <a:latin typeface="ABeeZee"/>
              </a:rPr>
              <a:t>To my mind</a:t>
            </a:r>
            <a:r>
              <a:rPr lang="en-US" sz="6431">
                <a:solidFill>
                  <a:srgbClr val="000000"/>
                </a:solidFill>
                <a:latin typeface="ABeeZee"/>
              </a:rPr>
              <a:t>, my English is </a:t>
            </a:r>
            <a:r>
              <a:rPr lang="en-US" sz="6431">
                <a:solidFill>
                  <a:srgbClr val="0000FF"/>
                </a:solidFill>
                <a:latin typeface="ABeeZee"/>
              </a:rPr>
              <a:t>better </a:t>
            </a:r>
            <a:r>
              <a:rPr lang="en-US" sz="6431">
                <a:solidFill>
                  <a:srgbClr val="000000"/>
                </a:solidFill>
                <a:latin typeface="ABeeZee"/>
              </a:rPr>
              <a:t>than </a:t>
            </a:r>
            <a:r>
              <a:rPr lang="en-US" sz="6431">
                <a:solidFill>
                  <a:srgbClr val="0000FF"/>
                </a:solidFill>
                <a:latin typeface="ABeeZee"/>
              </a:rPr>
              <a:t>my boss's</a:t>
            </a:r>
            <a:r>
              <a:rPr lang="en-US" sz="6431">
                <a:solidFill>
                  <a:srgbClr val="000000"/>
                </a:solidFill>
                <a:latin typeface="ABeeZee"/>
              </a:rPr>
              <a:t>. Because  I </a:t>
            </a:r>
            <a:r>
              <a:rPr lang="en-US" sz="6431">
                <a:solidFill>
                  <a:srgbClr val="0000FF"/>
                </a:solidFill>
                <a:latin typeface="ABeeZee"/>
              </a:rPr>
              <a:t>practise </a:t>
            </a:r>
            <a:r>
              <a:rPr lang="en-US" sz="6431">
                <a:solidFill>
                  <a:srgbClr val="000000"/>
                </a:solidFill>
                <a:latin typeface="ABeeZee"/>
              </a:rPr>
              <a:t>it </a:t>
            </a:r>
            <a:r>
              <a:rPr lang="en-US" sz="6431">
                <a:solidFill>
                  <a:srgbClr val="0000FF"/>
                </a:solidFill>
                <a:latin typeface="ABeeZee"/>
              </a:rPr>
              <a:t>every day</a:t>
            </a:r>
            <a:r>
              <a:rPr lang="en-US" sz="6431">
                <a:solidFill>
                  <a:srgbClr val="000000"/>
                </a:solidFill>
                <a:latin typeface="ABeeZee"/>
              </a:rPr>
              <a:t>. My teacher is </a:t>
            </a:r>
            <a:r>
              <a:rPr lang="en-US" sz="6431">
                <a:solidFill>
                  <a:srgbClr val="0000FF"/>
                </a:solidFill>
                <a:latin typeface="ABeeZee"/>
              </a:rPr>
              <a:t>older</a:t>
            </a:r>
            <a:r>
              <a:rPr lang="en-US" sz="6431">
                <a:solidFill>
                  <a:srgbClr val="E21319"/>
                </a:solidFill>
                <a:latin typeface="ABeeZee"/>
              </a:rPr>
              <a:t> </a:t>
            </a:r>
            <a:r>
              <a:rPr lang="en-US" sz="6431">
                <a:solidFill>
                  <a:srgbClr val="0000FF"/>
                </a:solidFill>
                <a:latin typeface="ABeeZee"/>
              </a:rPr>
              <a:t>than </a:t>
            </a:r>
            <a:r>
              <a:rPr lang="en-US" sz="6431">
                <a:solidFill>
                  <a:srgbClr val="000000"/>
                </a:solidFill>
                <a:latin typeface="ABeeZee"/>
              </a:rPr>
              <a:t>me.  I </a:t>
            </a:r>
            <a:r>
              <a:rPr lang="en-US" sz="6431">
                <a:solidFill>
                  <a:srgbClr val="0000FF"/>
                </a:solidFill>
                <a:latin typeface="ABeeZee"/>
              </a:rPr>
              <a:t>cannot </a:t>
            </a:r>
            <a:r>
              <a:rPr lang="en-US" sz="6431">
                <a:solidFill>
                  <a:srgbClr val="000000"/>
                </a:solidFill>
                <a:latin typeface="ABeeZee"/>
              </a:rPr>
              <a:t>spend more time </a:t>
            </a:r>
            <a:r>
              <a:rPr lang="en-US" sz="6431">
                <a:solidFill>
                  <a:srgbClr val="0000FF"/>
                </a:solidFill>
                <a:latin typeface="ABeeZee"/>
              </a:rPr>
              <a:t>on </a:t>
            </a:r>
            <a:r>
              <a:rPr lang="en-US" sz="6431">
                <a:solidFill>
                  <a:srgbClr val="000000"/>
                </a:solidFill>
                <a:latin typeface="ABeeZee"/>
              </a:rPr>
              <a:t>it but yesterday I </a:t>
            </a:r>
            <a:r>
              <a:rPr lang="en-US" sz="6431">
                <a:solidFill>
                  <a:srgbClr val="0000FF"/>
                </a:solidFill>
                <a:latin typeface="ABeeZee"/>
              </a:rPr>
              <a:t>was able to</a:t>
            </a:r>
            <a:r>
              <a:rPr lang="en-US" sz="6431">
                <a:solidFill>
                  <a:srgbClr val="E21319"/>
                </a:solidFill>
                <a:latin typeface="ABeeZee"/>
              </a:rPr>
              <a:t> </a:t>
            </a:r>
            <a:r>
              <a:rPr lang="en-US" sz="6431">
                <a:solidFill>
                  <a:srgbClr val="000000"/>
                </a:solidFill>
                <a:latin typeface="ABeeZee"/>
              </a:rPr>
              <a:t>study for ten hours. I look forward to </a:t>
            </a:r>
            <a:r>
              <a:rPr lang="en-US" sz="6431">
                <a:solidFill>
                  <a:srgbClr val="0000FF"/>
                </a:solidFill>
                <a:latin typeface="ABeeZee"/>
              </a:rPr>
              <a:t>learning </a:t>
            </a:r>
            <a:r>
              <a:rPr lang="en-US" sz="6431">
                <a:solidFill>
                  <a:srgbClr val="000000"/>
                </a:solidFill>
                <a:latin typeface="ABeeZee"/>
              </a:rPr>
              <a:t>more.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0" y="428941"/>
            <a:ext cx="18288000" cy="1104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  <a:spcBef>
                <a:spcPct val="0"/>
              </a:spcBef>
            </a:pPr>
            <a:r>
              <a:rPr lang="en-US" sz="6399">
                <a:solidFill>
                  <a:srgbClr val="101074"/>
                </a:solidFill>
                <a:latin typeface="ABeeZee Bold"/>
              </a:rPr>
              <a:t>Spot the errors!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857602" y="8913484"/>
            <a:ext cx="1430398" cy="1302627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F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1463675"/>
            <a:ext cx="18288000" cy="69786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0"/>
              </a:lnSpc>
            </a:pPr>
            <a:r>
              <a:rPr lang="en-US" sz="20000">
                <a:solidFill>
                  <a:srgbClr val="370C0C"/>
                </a:solidFill>
                <a:latin typeface="Bitter"/>
              </a:rPr>
              <a:t>What to study and how?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66279" y="1191651"/>
            <a:ext cx="11755442" cy="1577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699"/>
              </a:lnSpc>
              <a:spcBef>
                <a:spcPct val="0"/>
              </a:spcBef>
            </a:pPr>
            <a:r>
              <a:rPr lang="en-US" sz="9999" spc="999">
                <a:solidFill>
                  <a:srgbClr val="2834A6"/>
                </a:solidFill>
                <a:latin typeface="Wedges Bold"/>
              </a:rPr>
              <a:t>Systems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69730">
            <a:off x="-306878" y="335066"/>
            <a:ext cx="3578561" cy="330528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14470">
            <a:off x="15488800" y="863390"/>
            <a:ext cx="1749346" cy="217187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3354615" y="5782329"/>
            <a:ext cx="3719600" cy="369931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443657" y="5838825"/>
            <a:ext cx="3404858" cy="3553458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7097614" y="4490084"/>
            <a:ext cx="4370748" cy="6534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459"/>
              </a:lnSpc>
              <a:spcBef>
                <a:spcPct val="0"/>
              </a:spcBef>
            </a:pPr>
            <a:r>
              <a:rPr lang="en-US" sz="3899" spc="779">
                <a:solidFill>
                  <a:srgbClr val="630872"/>
                </a:solidFill>
                <a:latin typeface="League Spartan"/>
              </a:rPr>
              <a:t>Grammar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970896" y="3229353"/>
            <a:ext cx="937622" cy="62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79"/>
              </a:lnSpc>
              <a:spcBef>
                <a:spcPct val="0"/>
              </a:spcBef>
            </a:pPr>
            <a:r>
              <a:rPr lang="en-US" sz="3999" spc="-79">
                <a:solidFill>
                  <a:srgbClr val="D60006"/>
                </a:solidFill>
                <a:latin typeface="Garet ExtraBold Bold"/>
              </a:rPr>
              <a:t>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858250" y="3229353"/>
            <a:ext cx="937622" cy="62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79"/>
              </a:lnSpc>
              <a:spcBef>
                <a:spcPct val="0"/>
              </a:spcBef>
            </a:pPr>
            <a:r>
              <a:rPr lang="en-US" sz="3999" spc="-79">
                <a:solidFill>
                  <a:srgbClr val="D60006"/>
                </a:solidFill>
                <a:latin typeface="Garet ExtraBold Bold"/>
              </a:rPr>
              <a:t>2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745604" y="3238878"/>
            <a:ext cx="937622" cy="62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79"/>
              </a:lnSpc>
              <a:spcBef>
                <a:spcPct val="0"/>
              </a:spcBef>
            </a:pPr>
            <a:r>
              <a:rPr lang="en-US" sz="3999" spc="-79">
                <a:solidFill>
                  <a:srgbClr val="D60006"/>
                </a:solidFill>
                <a:latin typeface="Garet ExtraBold Bold"/>
              </a:rPr>
              <a:t>3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01718" y="4490084"/>
            <a:ext cx="5067146" cy="6534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459"/>
              </a:lnSpc>
              <a:spcBef>
                <a:spcPct val="0"/>
              </a:spcBef>
            </a:pPr>
            <a:r>
              <a:rPr lang="en-US" sz="3899" spc="779">
                <a:solidFill>
                  <a:srgbClr val="630872"/>
                </a:solidFill>
                <a:latin typeface="League Spartan"/>
              </a:rPr>
              <a:t>vocabulary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619183" y="4490084"/>
            <a:ext cx="5380962" cy="6534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459"/>
              </a:lnSpc>
              <a:spcBef>
                <a:spcPct val="0"/>
              </a:spcBef>
            </a:pPr>
            <a:r>
              <a:rPr lang="en-US" sz="3899" spc="779">
                <a:solidFill>
                  <a:srgbClr val="630872"/>
                </a:solidFill>
                <a:latin typeface="League Spartan"/>
              </a:rPr>
              <a:t>Prounuciation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68801" y="5718327"/>
            <a:ext cx="5743285" cy="29986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757"/>
              </a:lnSpc>
            </a:pPr>
            <a:r>
              <a:rPr lang="en-US" sz="12684">
                <a:solidFill>
                  <a:srgbClr val="CADFDF"/>
                </a:solidFill>
                <a:latin typeface="Bitter"/>
              </a:rPr>
              <a:t>Words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CD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825677">
            <a:off x="8123456" y="2796224"/>
            <a:ext cx="2580540" cy="277748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180907" y="311590"/>
            <a:ext cx="7078393" cy="9663819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0684239" y="2163408"/>
            <a:ext cx="6077320" cy="7032510"/>
            <a:chOff x="0" y="0"/>
            <a:chExt cx="8103093" cy="9376680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6"/>
            <a:srcRect l="21194" r="21194"/>
            <a:stretch>
              <a:fillRect/>
            </a:stretch>
          </p:blipFill>
          <p:spPr>
            <a:xfrm>
              <a:off x="0" y="0"/>
              <a:ext cx="8103093" cy="9376680"/>
            </a:xfrm>
            <a:prstGeom prst="rect">
              <a:avLst/>
            </a:prstGeom>
          </p:spPr>
        </p:pic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320482">
            <a:off x="936858" y="6692884"/>
            <a:ext cx="8841010" cy="2246594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-285945">
            <a:off x="966936" y="7685942"/>
            <a:ext cx="1568212" cy="1597778"/>
            <a:chOff x="0" y="0"/>
            <a:chExt cx="413027" cy="42081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13027" cy="420814"/>
            </a:xfrm>
            <a:custGeom>
              <a:avLst/>
              <a:gdLst/>
              <a:ahLst/>
              <a:cxnLst/>
              <a:rect l="l" t="t" r="r" b="b"/>
              <a:pathLst>
                <a:path w="413027" h="420814">
                  <a:moveTo>
                    <a:pt x="0" y="0"/>
                  </a:moveTo>
                  <a:lnTo>
                    <a:pt x="413027" y="0"/>
                  </a:lnTo>
                  <a:lnTo>
                    <a:pt x="413027" y="420814"/>
                  </a:lnTo>
                  <a:lnTo>
                    <a:pt x="0" y="420814"/>
                  </a:lnTo>
                  <a:close/>
                </a:path>
              </a:pathLst>
            </a:custGeom>
            <a:solidFill>
              <a:srgbClr val="CF5FE1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785999">
            <a:off x="713382" y="7958049"/>
            <a:ext cx="1868733" cy="1712439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028700" y="1515186"/>
            <a:ext cx="7564143" cy="4520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8996"/>
              </a:lnSpc>
              <a:spcBef>
                <a:spcPct val="0"/>
              </a:spcBef>
            </a:pPr>
            <a:r>
              <a:rPr lang="en-US" sz="7083" spc="-141">
                <a:solidFill>
                  <a:srgbClr val="2834A6"/>
                </a:solidFill>
                <a:latin typeface="Wedges Bold"/>
              </a:rPr>
              <a:t>One needs to Hone one's editing skills... eternally.</a:t>
            </a:r>
          </a:p>
        </p:txBody>
      </p:sp>
      <p:sp>
        <p:nvSpPr>
          <p:cNvPr id="12" name="TextBox 12"/>
          <p:cNvSpPr txBox="1"/>
          <p:nvPr/>
        </p:nvSpPr>
        <p:spPr>
          <a:xfrm rot="-320482">
            <a:off x="2632568" y="7164999"/>
            <a:ext cx="5912097" cy="13769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12197"/>
              </a:lnSpc>
            </a:pPr>
            <a:r>
              <a:rPr lang="en-US" sz="5699" spc="170">
                <a:solidFill>
                  <a:srgbClr val="101074"/>
                </a:solidFill>
                <a:latin typeface="ABeeZee Bold"/>
              </a:rPr>
              <a:t>What is editing?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54279" y="2948812"/>
            <a:ext cx="3818104" cy="410494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923280" y="2948812"/>
            <a:ext cx="3818104" cy="410494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192261">
            <a:off x="13068329" y="9180489"/>
            <a:ext cx="5529293" cy="142338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493860" y="2948812"/>
            <a:ext cx="3818104" cy="4104947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 rot="-10800000">
            <a:off x="843539" y="3484967"/>
            <a:ext cx="2882752" cy="2274783"/>
            <a:chOff x="0" y="0"/>
            <a:chExt cx="805695" cy="6357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05695" cy="635775"/>
            </a:xfrm>
            <a:custGeom>
              <a:avLst/>
              <a:gdLst/>
              <a:ahLst/>
              <a:cxnLst/>
              <a:rect l="l" t="t" r="r" b="b"/>
              <a:pathLst>
                <a:path w="805695" h="635775">
                  <a:moveTo>
                    <a:pt x="53712" y="0"/>
                  </a:moveTo>
                  <a:lnTo>
                    <a:pt x="751983" y="0"/>
                  </a:lnTo>
                  <a:cubicBezTo>
                    <a:pt x="781647" y="0"/>
                    <a:pt x="805695" y="24048"/>
                    <a:pt x="805695" y="53712"/>
                  </a:cubicBezTo>
                  <a:lnTo>
                    <a:pt x="805695" y="582063"/>
                  </a:lnTo>
                  <a:cubicBezTo>
                    <a:pt x="805695" y="611727"/>
                    <a:pt x="781647" y="635775"/>
                    <a:pt x="751983" y="635775"/>
                  </a:cubicBezTo>
                  <a:lnTo>
                    <a:pt x="53712" y="635775"/>
                  </a:lnTo>
                  <a:cubicBezTo>
                    <a:pt x="24048" y="635775"/>
                    <a:pt x="0" y="611727"/>
                    <a:pt x="0" y="582063"/>
                  </a:cubicBezTo>
                  <a:lnTo>
                    <a:pt x="0" y="53712"/>
                  </a:lnTo>
                  <a:cubicBezTo>
                    <a:pt x="0" y="24048"/>
                    <a:pt x="24048" y="0"/>
                    <a:pt x="5371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-10800000">
            <a:off x="5412541" y="3484967"/>
            <a:ext cx="2882752" cy="2274783"/>
            <a:chOff x="0" y="0"/>
            <a:chExt cx="805695" cy="63577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05695" cy="635775"/>
            </a:xfrm>
            <a:custGeom>
              <a:avLst/>
              <a:gdLst/>
              <a:ahLst/>
              <a:cxnLst/>
              <a:rect l="l" t="t" r="r" b="b"/>
              <a:pathLst>
                <a:path w="805695" h="635775">
                  <a:moveTo>
                    <a:pt x="53712" y="0"/>
                  </a:moveTo>
                  <a:lnTo>
                    <a:pt x="751983" y="0"/>
                  </a:lnTo>
                  <a:cubicBezTo>
                    <a:pt x="781647" y="0"/>
                    <a:pt x="805695" y="24048"/>
                    <a:pt x="805695" y="53712"/>
                  </a:cubicBezTo>
                  <a:lnTo>
                    <a:pt x="805695" y="582063"/>
                  </a:lnTo>
                  <a:cubicBezTo>
                    <a:pt x="805695" y="611727"/>
                    <a:pt x="781647" y="635775"/>
                    <a:pt x="751983" y="635775"/>
                  </a:cubicBezTo>
                  <a:lnTo>
                    <a:pt x="53712" y="635775"/>
                  </a:lnTo>
                  <a:cubicBezTo>
                    <a:pt x="24048" y="635775"/>
                    <a:pt x="0" y="611727"/>
                    <a:pt x="0" y="582063"/>
                  </a:cubicBezTo>
                  <a:lnTo>
                    <a:pt x="0" y="53712"/>
                  </a:lnTo>
                  <a:cubicBezTo>
                    <a:pt x="0" y="24048"/>
                    <a:pt x="24048" y="0"/>
                    <a:pt x="5371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-10800000">
            <a:off x="9983120" y="3484967"/>
            <a:ext cx="2882752" cy="2274783"/>
            <a:chOff x="0" y="0"/>
            <a:chExt cx="805695" cy="63577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05695" cy="635775"/>
            </a:xfrm>
            <a:custGeom>
              <a:avLst/>
              <a:gdLst/>
              <a:ahLst/>
              <a:cxnLst/>
              <a:rect l="l" t="t" r="r" b="b"/>
              <a:pathLst>
                <a:path w="805695" h="635775">
                  <a:moveTo>
                    <a:pt x="53712" y="0"/>
                  </a:moveTo>
                  <a:lnTo>
                    <a:pt x="751983" y="0"/>
                  </a:lnTo>
                  <a:cubicBezTo>
                    <a:pt x="781647" y="0"/>
                    <a:pt x="805695" y="24048"/>
                    <a:pt x="805695" y="53712"/>
                  </a:cubicBezTo>
                  <a:lnTo>
                    <a:pt x="805695" y="582063"/>
                  </a:lnTo>
                  <a:cubicBezTo>
                    <a:pt x="805695" y="611727"/>
                    <a:pt x="781647" y="635775"/>
                    <a:pt x="751983" y="635775"/>
                  </a:cubicBezTo>
                  <a:lnTo>
                    <a:pt x="53712" y="635775"/>
                  </a:lnTo>
                  <a:cubicBezTo>
                    <a:pt x="24048" y="635775"/>
                    <a:pt x="0" y="611727"/>
                    <a:pt x="0" y="582063"/>
                  </a:cubicBezTo>
                  <a:lnTo>
                    <a:pt x="0" y="53712"/>
                  </a:lnTo>
                  <a:cubicBezTo>
                    <a:pt x="0" y="24048"/>
                    <a:pt x="24048" y="0"/>
                    <a:pt x="5371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601872" y="4528557"/>
            <a:ext cx="1313961" cy="1231193"/>
            <a:chOff x="0" y="0"/>
            <a:chExt cx="464400" cy="43514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64400" cy="435146"/>
            </a:xfrm>
            <a:custGeom>
              <a:avLst/>
              <a:gdLst/>
              <a:ahLst/>
              <a:cxnLst/>
              <a:rect l="l" t="t" r="r" b="b"/>
              <a:pathLst>
                <a:path w="464400" h="435146">
                  <a:moveTo>
                    <a:pt x="159085" y="0"/>
                  </a:moveTo>
                  <a:lnTo>
                    <a:pt x="305314" y="0"/>
                  </a:lnTo>
                  <a:cubicBezTo>
                    <a:pt x="393175" y="0"/>
                    <a:pt x="464400" y="71225"/>
                    <a:pt x="464400" y="159085"/>
                  </a:cubicBezTo>
                  <a:lnTo>
                    <a:pt x="464400" y="276061"/>
                  </a:lnTo>
                  <a:cubicBezTo>
                    <a:pt x="464400" y="318253"/>
                    <a:pt x="447639" y="358717"/>
                    <a:pt x="417805" y="388551"/>
                  </a:cubicBezTo>
                  <a:cubicBezTo>
                    <a:pt x="387970" y="418385"/>
                    <a:pt x="347506" y="435146"/>
                    <a:pt x="305314" y="435146"/>
                  </a:cubicBezTo>
                  <a:lnTo>
                    <a:pt x="159085" y="435146"/>
                  </a:lnTo>
                  <a:cubicBezTo>
                    <a:pt x="116893" y="435146"/>
                    <a:pt x="76429" y="418385"/>
                    <a:pt x="46595" y="388551"/>
                  </a:cubicBezTo>
                  <a:cubicBezTo>
                    <a:pt x="16761" y="358717"/>
                    <a:pt x="0" y="318253"/>
                    <a:pt x="0" y="276061"/>
                  </a:cubicBezTo>
                  <a:lnTo>
                    <a:pt x="0" y="159085"/>
                  </a:lnTo>
                  <a:cubicBezTo>
                    <a:pt x="0" y="71225"/>
                    <a:pt x="71225" y="0"/>
                    <a:pt x="159085" y="0"/>
                  </a:cubicBezTo>
                  <a:close/>
                </a:path>
              </a:pathLst>
            </a:custGeom>
            <a:solidFill>
              <a:srgbClr val="FFCCF1"/>
            </a:solidFill>
            <a:ln w="38100">
              <a:solidFill>
                <a:srgbClr val="2834A6"/>
              </a:solidFill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6170874" y="4528557"/>
            <a:ext cx="1313961" cy="1231193"/>
            <a:chOff x="0" y="0"/>
            <a:chExt cx="464400" cy="43514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464400" cy="435146"/>
            </a:xfrm>
            <a:custGeom>
              <a:avLst/>
              <a:gdLst/>
              <a:ahLst/>
              <a:cxnLst/>
              <a:rect l="l" t="t" r="r" b="b"/>
              <a:pathLst>
                <a:path w="464400" h="435146">
                  <a:moveTo>
                    <a:pt x="159085" y="0"/>
                  </a:moveTo>
                  <a:lnTo>
                    <a:pt x="305314" y="0"/>
                  </a:lnTo>
                  <a:cubicBezTo>
                    <a:pt x="393175" y="0"/>
                    <a:pt x="464400" y="71225"/>
                    <a:pt x="464400" y="159085"/>
                  </a:cubicBezTo>
                  <a:lnTo>
                    <a:pt x="464400" y="276061"/>
                  </a:lnTo>
                  <a:cubicBezTo>
                    <a:pt x="464400" y="318253"/>
                    <a:pt x="447639" y="358717"/>
                    <a:pt x="417805" y="388551"/>
                  </a:cubicBezTo>
                  <a:cubicBezTo>
                    <a:pt x="387970" y="418385"/>
                    <a:pt x="347506" y="435146"/>
                    <a:pt x="305314" y="435146"/>
                  </a:cubicBezTo>
                  <a:lnTo>
                    <a:pt x="159085" y="435146"/>
                  </a:lnTo>
                  <a:cubicBezTo>
                    <a:pt x="116893" y="435146"/>
                    <a:pt x="76429" y="418385"/>
                    <a:pt x="46595" y="388551"/>
                  </a:cubicBezTo>
                  <a:cubicBezTo>
                    <a:pt x="16761" y="358717"/>
                    <a:pt x="0" y="318253"/>
                    <a:pt x="0" y="276061"/>
                  </a:cubicBezTo>
                  <a:lnTo>
                    <a:pt x="0" y="159085"/>
                  </a:lnTo>
                  <a:cubicBezTo>
                    <a:pt x="0" y="71225"/>
                    <a:pt x="71225" y="0"/>
                    <a:pt x="159085" y="0"/>
                  </a:cubicBezTo>
                  <a:close/>
                </a:path>
              </a:pathLst>
            </a:custGeom>
            <a:solidFill>
              <a:srgbClr val="FFCCF1"/>
            </a:solidFill>
            <a:ln w="38100">
              <a:solidFill>
                <a:srgbClr val="2834A6"/>
              </a:solidFill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0741453" y="4528557"/>
            <a:ext cx="1313961" cy="1231193"/>
            <a:chOff x="0" y="0"/>
            <a:chExt cx="464400" cy="435146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464400" cy="435146"/>
            </a:xfrm>
            <a:custGeom>
              <a:avLst/>
              <a:gdLst/>
              <a:ahLst/>
              <a:cxnLst/>
              <a:rect l="l" t="t" r="r" b="b"/>
              <a:pathLst>
                <a:path w="464400" h="435146">
                  <a:moveTo>
                    <a:pt x="159085" y="0"/>
                  </a:moveTo>
                  <a:lnTo>
                    <a:pt x="305314" y="0"/>
                  </a:lnTo>
                  <a:cubicBezTo>
                    <a:pt x="393175" y="0"/>
                    <a:pt x="464400" y="71225"/>
                    <a:pt x="464400" y="159085"/>
                  </a:cubicBezTo>
                  <a:lnTo>
                    <a:pt x="464400" y="276061"/>
                  </a:lnTo>
                  <a:cubicBezTo>
                    <a:pt x="464400" y="318253"/>
                    <a:pt x="447639" y="358717"/>
                    <a:pt x="417805" y="388551"/>
                  </a:cubicBezTo>
                  <a:cubicBezTo>
                    <a:pt x="387970" y="418385"/>
                    <a:pt x="347506" y="435146"/>
                    <a:pt x="305314" y="435146"/>
                  </a:cubicBezTo>
                  <a:lnTo>
                    <a:pt x="159085" y="435146"/>
                  </a:lnTo>
                  <a:cubicBezTo>
                    <a:pt x="116893" y="435146"/>
                    <a:pt x="76429" y="418385"/>
                    <a:pt x="46595" y="388551"/>
                  </a:cubicBezTo>
                  <a:cubicBezTo>
                    <a:pt x="16761" y="358717"/>
                    <a:pt x="0" y="318253"/>
                    <a:pt x="0" y="276061"/>
                  </a:cubicBezTo>
                  <a:lnTo>
                    <a:pt x="0" y="159085"/>
                  </a:lnTo>
                  <a:cubicBezTo>
                    <a:pt x="0" y="71225"/>
                    <a:pt x="71225" y="0"/>
                    <a:pt x="159085" y="0"/>
                  </a:cubicBezTo>
                  <a:close/>
                </a:path>
              </a:pathLst>
            </a:custGeom>
            <a:solidFill>
              <a:srgbClr val="FFCCF1"/>
            </a:solidFill>
            <a:ln w="38100">
              <a:solidFill>
                <a:srgbClr val="2834A6"/>
              </a:solidFill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pic>
        <p:nvPicPr>
          <p:cNvPr id="24" name="Picture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1105518" y="4708020"/>
            <a:ext cx="585833" cy="859222"/>
          </a:xfrm>
          <a:prstGeom prst="rect">
            <a:avLst/>
          </a:prstGeom>
        </p:spPr>
      </p:pic>
      <p:sp>
        <p:nvSpPr>
          <p:cNvPr id="25" name="TextBox 25"/>
          <p:cNvSpPr txBox="1"/>
          <p:nvPr/>
        </p:nvSpPr>
        <p:spPr>
          <a:xfrm>
            <a:off x="2448486" y="554226"/>
            <a:ext cx="13377951" cy="1245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906"/>
              </a:lnSpc>
              <a:spcBef>
                <a:spcPct val="0"/>
              </a:spcBef>
            </a:pPr>
            <a:r>
              <a:rPr lang="en-US" sz="7800" spc="-156">
                <a:solidFill>
                  <a:srgbClr val="2834A6"/>
                </a:solidFill>
                <a:latin typeface="Wedges Bold"/>
              </a:rPr>
              <a:t>In a nutshell</a:t>
            </a:r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8970819">
            <a:off x="14714425" y="755256"/>
            <a:ext cx="4251045" cy="1198022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064439" y="2948812"/>
            <a:ext cx="3818104" cy="4104947"/>
          </a:xfrm>
          <a:prstGeom prst="rect">
            <a:avLst/>
          </a:prstGeom>
        </p:spPr>
      </p:pic>
      <p:grpSp>
        <p:nvGrpSpPr>
          <p:cNvPr id="28" name="Group 28"/>
          <p:cNvGrpSpPr/>
          <p:nvPr/>
        </p:nvGrpSpPr>
        <p:grpSpPr>
          <a:xfrm rot="-10800000">
            <a:off x="14553699" y="3484967"/>
            <a:ext cx="2882752" cy="2274783"/>
            <a:chOff x="0" y="0"/>
            <a:chExt cx="805695" cy="635775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05695" cy="635775"/>
            </a:xfrm>
            <a:custGeom>
              <a:avLst/>
              <a:gdLst/>
              <a:ahLst/>
              <a:cxnLst/>
              <a:rect l="l" t="t" r="r" b="b"/>
              <a:pathLst>
                <a:path w="805695" h="635775">
                  <a:moveTo>
                    <a:pt x="53712" y="0"/>
                  </a:moveTo>
                  <a:lnTo>
                    <a:pt x="751983" y="0"/>
                  </a:lnTo>
                  <a:cubicBezTo>
                    <a:pt x="781647" y="0"/>
                    <a:pt x="805695" y="24048"/>
                    <a:pt x="805695" y="53712"/>
                  </a:cubicBezTo>
                  <a:lnTo>
                    <a:pt x="805695" y="582063"/>
                  </a:lnTo>
                  <a:cubicBezTo>
                    <a:pt x="805695" y="611727"/>
                    <a:pt x="781647" y="635775"/>
                    <a:pt x="751983" y="635775"/>
                  </a:cubicBezTo>
                  <a:lnTo>
                    <a:pt x="53712" y="635775"/>
                  </a:lnTo>
                  <a:cubicBezTo>
                    <a:pt x="24048" y="635775"/>
                    <a:pt x="0" y="611727"/>
                    <a:pt x="0" y="582063"/>
                  </a:cubicBezTo>
                  <a:lnTo>
                    <a:pt x="0" y="53712"/>
                  </a:lnTo>
                  <a:cubicBezTo>
                    <a:pt x="0" y="24048"/>
                    <a:pt x="24048" y="0"/>
                    <a:pt x="5371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5312033" y="4528557"/>
            <a:ext cx="1313961" cy="1231193"/>
            <a:chOff x="0" y="0"/>
            <a:chExt cx="464400" cy="435146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464400" cy="435146"/>
            </a:xfrm>
            <a:custGeom>
              <a:avLst/>
              <a:gdLst/>
              <a:ahLst/>
              <a:cxnLst/>
              <a:rect l="l" t="t" r="r" b="b"/>
              <a:pathLst>
                <a:path w="464400" h="435146">
                  <a:moveTo>
                    <a:pt x="159085" y="0"/>
                  </a:moveTo>
                  <a:lnTo>
                    <a:pt x="305314" y="0"/>
                  </a:lnTo>
                  <a:cubicBezTo>
                    <a:pt x="393175" y="0"/>
                    <a:pt x="464400" y="71225"/>
                    <a:pt x="464400" y="159085"/>
                  </a:cubicBezTo>
                  <a:lnTo>
                    <a:pt x="464400" y="276061"/>
                  </a:lnTo>
                  <a:cubicBezTo>
                    <a:pt x="464400" y="318253"/>
                    <a:pt x="447639" y="358717"/>
                    <a:pt x="417805" y="388551"/>
                  </a:cubicBezTo>
                  <a:cubicBezTo>
                    <a:pt x="387970" y="418385"/>
                    <a:pt x="347506" y="435146"/>
                    <a:pt x="305314" y="435146"/>
                  </a:cubicBezTo>
                  <a:lnTo>
                    <a:pt x="159085" y="435146"/>
                  </a:lnTo>
                  <a:cubicBezTo>
                    <a:pt x="116893" y="435146"/>
                    <a:pt x="76429" y="418385"/>
                    <a:pt x="46595" y="388551"/>
                  </a:cubicBezTo>
                  <a:cubicBezTo>
                    <a:pt x="16761" y="358717"/>
                    <a:pt x="0" y="318253"/>
                    <a:pt x="0" y="276061"/>
                  </a:cubicBezTo>
                  <a:lnTo>
                    <a:pt x="0" y="159085"/>
                  </a:lnTo>
                  <a:cubicBezTo>
                    <a:pt x="0" y="71225"/>
                    <a:pt x="71225" y="0"/>
                    <a:pt x="159085" y="0"/>
                  </a:cubicBezTo>
                  <a:close/>
                </a:path>
              </a:pathLst>
            </a:custGeom>
            <a:solidFill>
              <a:srgbClr val="FFCCF1"/>
            </a:solidFill>
            <a:ln w="38100">
              <a:solidFill>
                <a:srgbClr val="2834A6"/>
              </a:solidFill>
            </a:ln>
          </p:spPr>
        </p:sp>
        <p:sp>
          <p:nvSpPr>
            <p:cNvPr id="33" name="TextBox 33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pic>
        <p:nvPicPr>
          <p:cNvPr id="34" name="Picture 3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6384546" y="4708020"/>
            <a:ext cx="938743" cy="915274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5483664" y="4787287"/>
            <a:ext cx="1105621" cy="700687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1298215" y="4267651"/>
            <a:ext cx="1977241" cy="1811872"/>
          </a:xfrm>
          <a:prstGeom prst="rect">
            <a:avLst/>
          </a:prstGeom>
        </p:spPr>
      </p:pic>
      <p:sp>
        <p:nvSpPr>
          <p:cNvPr id="37" name="TextBox 37"/>
          <p:cNvSpPr txBox="1"/>
          <p:nvPr/>
        </p:nvSpPr>
        <p:spPr>
          <a:xfrm>
            <a:off x="800370" y="3478743"/>
            <a:ext cx="2925921" cy="902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336"/>
              </a:lnSpc>
            </a:pPr>
            <a:r>
              <a:rPr lang="en-US" sz="5600" spc="78">
                <a:solidFill>
                  <a:srgbClr val="0000FF"/>
                </a:solidFill>
                <a:latin typeface="Wedges Bold"/>
              </a:rPr>
              <a:t>Add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5369372" y="3478743"/>
            <a:ext cx="2925921" cy="902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335"/>
              </a:lnSpc>
            </a:pPr>
            <a:r>
              <a:rPr lang="en-US" sz="5599" spc="78">
                <a:solidFill>
                  <a:srgbClr val="2834A6"/>
                </a:solidFill>
                <a:latin typeface="Wedges Bold"/>
              </a:rPr>
              <a:t>Budge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9939951" y="3478743"/>
            <a:ext cx="2925921" cy="902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335"/>
              </a:lnSpc>
            </a:pPr>
            <a:r>
              <a:rPr lang="en-US" sz="5599" spc="78">
                <a:solidFill>
                  <a:srgbClr val="2834A6"/>
                </a:solidFill>
                <a:latin typeface="Wedges Bold"/>
              </a:rPr>
              <a:t>Change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4510531" y="3478743"/>
            <a:ext cx="2925921" cy="902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336"/>
              </a:lnSpc>
            </a:pPr>
            <a:r>
              <a:rPr lang="en-US" sz="5600" spc="78">
                <a:solidFill>
                  <a:srgbClr val="E21319"/>
                </a:solidFill>
                <a:latin typeface="Wedges Bold"/>
              </a:rPr>
              <a:t>delete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649712"/>
            <a:ext cx="16230600" cy="4771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465697" lvl="1" indent="-732848">
              <a:lnSpc>
                <a:spcPts val="9504"/>
              </a:lnSpc>
              <a:buFont typeface="Arial"/>
              <a:buChar char="•"/>
            </a:pPr>
            <a:r>
              <a:rPr lang="en-US" sz="6788">
                <a:solidFill>
                  <a:srgbClr val="101074"/>
                </a:solidFill>
                <a:latin typeface="ABeeZee"/>
              </a:rPr>
              <a:t> I got your email yesterday.</a:t>
            </a:r>
          </a:p>
          <a:p>
            <a:pPr marL="1465697" lvl="1" indent="-732848" algn="l">
              <a:lnSpc>
                <a:spcPts val="9504"/>
              </a:lnSpc>
              <a:buFont typeface="Arial"/>
              <a:buChar char="•"/>
            </a:pPr>
            <a:r>
              <a:rPr lang="en-US" sz="6788">
                <a:solidFill>
                  <a:srgbClr val="101074"/>
                </a:solidFill>
                <a:latin typeface="ABeeZee"/>
              </a:rPr>
              <a:t> How can we accept your proposal?</a:t>
            </a:r>
          </a:p>
          <a:p>
            <a:pPr marL="1465697" lvl="1" indent="-732848">
              <a:lnSpc>
                <a:spcPts val="9504"/>
              </a:lnSpc>
              <a:buFont typeface="Arial"/>
              <a:buChar char="•"/>
            </a:pPr>
            <a:r>
              <a:rPr lang="en-US" sz="6788">
                <a:solidFill>
                  <a:srgbClr val="101074"/>
                </a:solidFill>
                <a:latin typeface="ABeeZee"/>
              </a:rPr>
              <a:t> We want our payment. Send us  </a:t>
            </a:r>
          </a:p>
          <a:p>
            <a:pPr>
              <a:lnSpc>
                <a:spcPts val="9504"/>
              </a:lnSpc>
            </a:pPr>
            <a:r>
              <a:rPr lang="en-US" sz="6788">
                <a:solidFill>
                  <a:srgbClr val="101074"/>
                </a:solidFill>
                <a:latin typeface="ABeeZee"/>
              </a:rPr>
              <a:t>       immediately or we will sue you.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7420753"/>
            <a:ext cx="2839045" cy="279258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3976160" y="-82660"/>
            <a:ext cx="4215727" cy="398785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4974729" y="895350"/>
            <a:ext cx="8338542" cy="1226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79"/>
              </a:lnSpc>
            </a:pPr>
            <a:r>
              <a:rPr lang="en-US" sz="7199">
                <a:solidFill>
                  <a:srgbClr val="101074"/>
                </a:solidFill>
                <a:latin typeface="Bitter"/>
              </a:rPr>
              <a:t>Politeness Matters!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F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178634" y="-66675"/>
            <a:ext cx="13461355" cy="2117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50"/>
              </a:lnSpc>
            </a:pPr>
            <a:r>
              <a:rPr lang="en-US" sz="6500">
                <a:solidFill>
                  <a:srgbClr val="101074"/>
                </a:solidFill>
                <a:latin typeface="Comic Sans Bold"/>
              </a:rPr>
              <a:t>Stress Matters!</a:t>
            </a:r>
          </a:p>
          <a:p>
            <a:pPr algn="ctr">
              <a:lnSpc>
                <a:spcPts val="8450"/>
              </a:lnSpc>
            </a:pPr>
            <a:r>
              <a:rPr lang="en-US" sz="6500">
                <a:solidFill>
                  <a:srgbClr val="1E7057"/>
                </a:solidFill>
                <a:latin typeface="Comic Sans Bold"/>
              </a:rPr>
              <a:t>I never said she stole my money.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396417" y="2060575"/>
            <a:ext cx="15862883" cy="80340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338564" lvl="1" indent="-669282">
              <a:lnSpc>
                <a:spcPts val="8679"/>
              </a:lnSpc>
              <a:buFont typeface="Arial"/>
              <a:buChar char="•"/>
            </a:pPr>
            <a:r>
              <a:rPr lang="en-US" sz="6199">
                <a:solidFill>
                  <a:srgbClr val="000000"/>
                </a:solidFill>
                <a:latin typeface="Bitter"/>
              </a:rPr>
              <a:t>  </a:t>
            </a:r>
            <a:r>
              <a:rPr lang="en-US" sz="6199">
                <a:solidFill>
                  <a:srgbClr val="0000FF"/>
                </a:solidFill>
                <a:latin typeface="Bitter Bold"/>
              </a:rPr>
              <a:t>I</a:t>
            </a:r>
            <a:r>
              <a:rPr lang="en-US" sz="6199">
                <a:solidFill>
                  <a:srgbClr val="000000"/>
                </a:solidFill>
                <a:latin typeface="Bitter"/>
              </a:rPr>
              <a:t> never said she stole my money.</a:t>
            </a:r>
          </a:p>
          <a:p>
            <a:pPr marL="1338564" lvl="1" indent="-669282">
              <a:lnSpc>
                <a:spcPts val="8679"/>
              </a:lnSpc>
              <a:buFont typeface="Arial"/>
              <a:buChar char="•"/>
            </a:pPr>
            <a:r>
              <a:rPr lang="en-US" sz="6199">
                <a:solidFill>
                  <a:srgbClr val="000000"/>
                </a:solidFill>
                <a:latin typeface="Bitter"/>
              </a:rPr>
              <a:t>  I </a:t>
            </a:r>
            <a:r>
              <a:rPr lang="en-US" sz="6199">
                <a:solidFill>
                  <a:srgbClr val="0000FF"/>
                </a:solidFill>
                <a:latin typeface="Bitter Bold"/>
              </a:rPr>
              <a:t>never </a:t>
            </a:r>
            <a:r>
              <a:rPr lang="en-US" sz="6199">
                <a:solidFill>
                  <a:srgbClr val="000000"/>
                </a:solidFill>
                <a:latin typeface="Bitter"/>
              </a:rPr>
              <a:t>said she stole my money.</a:t>
            </a:r>
          </a:p>
          <a:p>
            <a:pPr marL="1338564" lvl="1" indent="-669282">
              <a:lnSpc>
                <a:spcPts val="8679"/>
              </a:lnSpc>
              <a:buFont typeface="Arial"/>
              <a:buChar char="•"/>
            </a:pPr>
            <a:r>
              <a:rPr lang="en-US" sz="6199">
                <a:solidFill>
                  <a:srgbClr val="000000"/>
                </a:solidFill>
                <a:latin typeface="Bitter"/>
              </a:rPr>
              <a:t>  I never </a:t>
            </a:r>
            <a:r>
              <a:rPr lang="en-US" sz="6199">
                <a:solidFill>
                  <a:srgbClr val="0000FF"/>
                </a:solidFill>
                <a:latin typeface="Bitter Bold"/>
              </a:rPr>
              <a:t>said </a:t>
            </a:r>
            <a:r>
              <a:rPr lang="en-US" sz="6199">
                <a:solidFill>
                  <a:srgbClr val="000000"/>
                </a:solidFill>
                <a:latin typeface="Bitter"/>
              </a:rPr>
              <a:t>she stole my money.</a:t>
            </a:r>
          </a:p>
          <a:p>
            <a:pPr marL="1338564" lvl="1" indent="-669282">
              <a:lnSpc>
                <a:spcPts val="8679"/>
              </a:lnSpc>
              <a:buFont typeface="Arial"/>
              <a:buChar char="•"/>
            </a:pPr>
            <a:r>
              <a:rPr lang="en-US" sz="6199">
                <a:solidFill>
                  <a:srgbClr val="000000"/>
                </a:solidFill>
                <a:latin typeface="Bitter"/>
              </a:rPr>
              <a:t>  I never said </a:t>
            </a:r>
            <a:r>
              <a:rPr lang="en-US" sz="6199">
                <a:solidFill>
                  <a:srgbClr val="0000FF"/>
                </a:solidFill>
                <a:latin typeface="Bitter Bold"/>
              </a:rPr>
              <a:t>she </a:t>
            </a:r>
            <a:r>
              <a:rPr lang="en-US" sz="6199">
                <a:solidFill>
                  <a:srgbClr val="000000"/>
                </a:solidFill>
                <a:latin typeface="Bitter"/>
              </a:rPr>
              <a:t>stole my money.</a:t>
            </a:r>
          </a:p>
          <a:p>
            <a:pPr marL="1338564" lvl="1" indent="-669282">
              <a:lnSpc>
                <a:spcPts val="8679"/>
              </a:lnSpc>
              <a:buFont typeface="Arial"/>
              <a:buChar char="•"/>
            </a:pPr>
            <a:r>
              <a:rPr lang="en-US" sz="6199">
                <a:solidFill>
                  <a:srgbClr val="000000"/>
                </a:solidFill>
                <a:latin typeface="Bitter"/>
              </a:rPr>
              <a:t>  I never said she </a:t>
            </a:r>
            <a:r>
              <a:rPr lang="en-US" sz="6199">
                <a:solidFill>
                  <a:srgbClr val="0000FF"/>
                </a:solidFill>
                <a:latin typeface="Bitter Bold"/>
              </a:rPr>
              <a:t>stole </a:t>
            </a:r>
            <a:r>
              <a:rPr lang="en-US" sz="6199">
                <a:solidFill>
                  <a:srgbClr val="000000"/>
                </a:solidFill>
                <a:latin typeface="Bitter"/>
              </a:rPr>
              <a:t>my money.</a:t>
            </a:r>
          </a:p>
          <a:p>
            <a:pPr marL="1338564" lvl="1" indent="-669282">
              <a:lnSpc>
                <a:spcPts val="8679"/>
              </a:lnSpc>
              <a:buFont typeface="Arial"/>
              <a:buChar char="•"/>
            </a:pPr>
            <a:r>
              <a:rPr lang="en-US" sz="6199">
                <a:solidFill>
                  <a:srgbClr val="000000"/>
                </a:solidFill>
                <a:latin typeface="Bitter"/>
              </a:rPr>
              <a:t>  I never said she stole </a:t>
            </a:r>
            <a:r>
              <a:rPr lang="en-US" sz="6199">
                <a:solidFill>
                  <a:srgbClr val="0000FF"/>
                </a:solidFill>
                <a:latin typeface="Bitter Bold"/>
              </a:rPr>
              <a:t>my </a:t>
            </a:r>
            <a:r>
              <a:rPr lang="en-US" sz="6199">
                <a:solidFill>
                  <a:srgbClr val="000000"/>
                </a:solidFill>
                <a:latin typeface="Bitter"/>
              </a:rPr>
              <a:t>money.</a:t>
            </a:r>
          </a:p>
          <a:p>
            <a:pPr marL="1338564" lvl="1" indent="-669282">
              <a:lnSpc>
                <a:spcPts val="8679"/>
              </a:lnSpc>
              <a:buFont typeface="Arial"/>
              <a:buChar char="•"/>
            </a:pPr>
            <a:r>
              <a:rPr lang="en-US" sz="6199">
                <a:solidFill>
                  <a:srgbClr val="000000"/>
                </a:solidFill>
                <a:latin typeface="Bitter"/>
              </a:rPr>
              <a:t>  I never said she stole my </a:t>
            </a:r>
            <a:r>
              <a:rPr lang="en-US" sz="6199">
                <a:solidFill>
                  <a:srgbClr val="0000FF"/>
                </a:solidFill>
                <a:latin typeface="Bitter Bold"/>
              </a:rPr>
              <a:t>money</a:t>
            </a:r>
            <a:r>
              <a:rPr lang="en-US" sz="6199">
                <a:solidFill>
                  <a:srgbClr val="000000"/>
                </a:solidFill>
                <a:latin typeface="Bitter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F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43781" y="4194175"/>
            <a:ext cx="16600438" cy="1687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20"/>
              </a:lnSpc>
            </a:pPr>
            <a:r>
              <a:rPr lang="en-US" sz="9300">
                <a:solidFill>
                  <a:srgbClr val="000000"/>
                </a:solidFill>
                <a:latin typeface="Bitter Bold"/>
              </a:rPr>
              <a:t>Please answer immediately.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F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04925" y="4323522"/>
            <a:ext cx="15678150" cy="1468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83"/>
              </a:lnSpc>
              <a:spcBef>
                <a:spcPct val="0"/>
              </a:spcBef>
            </a:pPr>
            <a:r>
              <a:rPr lang="en-US" sz="8559">
                <a:solidFill>
                  <a:srgbClr val="000000"/>
                </a:solidFill>
                <a:latin typeface="ABeeZee Bold"/>
              </a:rPr>
              <a:t>The opposite of ‘</a:t>
            </a:r>
            <a:r>
              <a:rPr lang="en-US" sz="8559">
                <a:solidFill>
                  <a:srgbClr val="0000FF"/>
                </a:solidFill>
                <a:latin typeface="ABeeZee Bold"/>
              </a:rPr>
              <a:t>switch on</a:t>
            </a:r>
            <a:r>
              <a:rPr lang="en-US" sz="8559">
                <a:solidFill>
                  <a:srgbClr val="000000"/>
                </a:solidFill>
                <a:latin typeface="ABeeZee Bold"/>
              </a:rPr>
              <a:t>’ is…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F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851199" y="4323522"/>
            <a:ext cx="14585603" cy="1468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83"/>
              </a:lnSpc>
              <a:spcBef>
                <a:spcPct val="0"/>
              </a:spcBef>
            </a:pPr>
            <a:r>
              <a:rPr lang="en-US" sz="8559">
                <a:solidFill>
                  <a:srgbClr val="000000"/>
                </a:solidFill>
                <a:latin typeface="ABeeZee Bold"/>
              </a:rPr>
              <a:t>The opposite of ‘</a:t>
            </a:r>
            <a:r>
              <a:rPr lang="en-US" sz="8559">
                <a:solidFill>
                  <a:srgbClr val="0000FF"/>
                </a:solidFill>
                <a:latin typeface="ABeeZee Bold"/>
              </a:rPr>
              <a:t>turn on</a:t>
            </a:r>
            <a:r>
              <a:rPr lang="en-US" sz="8559">
                <a:solidFill>
                  <a:srgbClr val="000000"/>
                </a:solidFill>
                <a:latin typeface="ABeeZee Bold"/>
              </a:rPr>
              <a:t>’ is…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E1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11421" y="185110"/>
            <a:ext cx="13762907" cy="961218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092065" y="341835"/>
            <a:ext cx="2824257" cy="258804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720463" y="4945390"/>
            <a:ext cx="12049427" cy="1520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955"/>
              </a:lnSpc>
            </a:pPr>
            <a:r>
              <a:rPr lang="en-US" sz="7899" spc="78">
                <a:solidFill>
                  <a:srgbClr val="2834A6"/>
                </a:solidFill>
                <a:latin typeface="League Spartan"/>
              </a:rPr>
              <a:t>A drop in the ocean!</a:t>
            </a:r>
          </a:p>
        </p:txBody>
      </p:sp>
      <p:sp>
        <p:nvSpPr>
          <p:cNvPr id="5" name="TextBox 5"/>
          <p:cNvSpPr txBox="1"/>
          <p:nvPr/>
        </p:nvSpPr>
        <p:spPr>
          <a:xfrm rot="-378627">
            <a:off x="5576025" y="681580"/>
            <a:ext cx="3824525" cy="998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28"/>
              </a:lnSpc>
            </a:pPr>
            <a:r>
              <a:rPr lang="en-US" sz="7428" spc="601">
                <a:solidFill>
                  <a:srgbClr val="000000"/>
                </a:solidFill>
                <a:latin typeface="Barlow SemiCondensed Bold Bold"/>
              </a:rPr>
              <a:t>CAVEAT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5749087" y="8181579"/>
            <a:ext cx="1510213" cy="1375313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F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056656" y="4323522"/>
            <a:ext cx="14174688" cy="1468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83"/>
              </a:lnSpc>
              <a:spcBef>
                <a:spcPct val="0"/>
              </a:spcBef>
            </a:pPr>
            <a:r>
              <a:rPr lang="en-US" sz="8559">
                <a:solidFill>
                  <a:srgbClr val="000000"/>
                </a:solidFill>
                <a:latin typeface="ABeeZee Bold"/>
              </a:rPr>
              <a:t>The opposite of ‘</a:t>
            </a:r>
            <a:r>
              <a:rPr lang="en-US" sz="8559">
                <a:solidFill>
                  <a:srgbClr val="0000FF"/>
                </a:solidFill>
                <a:latin typeface="ABeeZee Bold"/>
              </a:rPr>
              <a:t>put on</a:t>
            </a:r>
            <a:r>
              <a:rPr lang="en-US" sz="8559">
                <a:solidFill>
                  <a:srgbClr val="000000"/>
                </a:solidFill>
                <a:latin typeface="ABeeZee Bold"/>
              </a:rPr>
              <a:t>’ is…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F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2760852"/>
            <a:ext cx="18288000" cy="29011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74"/>
              </a:lnSpc>
            </a:pPr>
            <a:r>
              <a:rPr lang="en-US" sz="16981">
                <a:solidFill>
                  <a:srgbClr val="370C0C"/>
                </a:solidFill>
                <a:latin typeface="Bitter"/>
              </a:rPr>
              <a:t>A         T         U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0" y="588169"/>
            <a:ext cx="18288000" cy="1708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>
                <a:solidFill>
                  <a:srgbClr val="101074"/>
                </a:solidFill>
                <a:latin typeface="Bitter"/>
              </a:rPr>
              <a:t>Letters and Sounds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167297" y="0"/>
            <a:ext cx="3120703" cy="285969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alphaModFix amt="65000"/>
          </a:blip>
          <a:srcRect/>
          <a:stretch>
            <a:fillRect/>
          </a:stretch>
        </p:blipFill>
        <p:spPr>
          <a:xfrm>
            <a:off x="0" y="0"/>
            <a:ext cx="12567369" cy="10287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3403312" y="2581592"/>
            <a:ext cx="4566493" cy="4942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159"/>
              </a:lnSpc>
            </a:pPr>
            <a:r>
              <a:rPr lang="en-US" sz="9399">
                <a:solidFill>
                  <a:srgbClr val="79210A"/>
                </a:solidFill>
                <a:latin typeface="Canva Sans Bold"/>
              </a:rPr>
              <a:t>A </a:t>
            </a:r>
          </a:p>
          <a:p>
            <a:pPr algn="ctr">
              <a:lnSpc>
                <a:spcPts val="13159"/>
              </a:lnSpc>
            </a:pPr>
            <a:r>
              <a:rPr lang="en-US" sz="9399">
                <a:solidFill>
                  <a:srgbClr val="79210A"/>
                </a:solidFill>
                <a:latin typeface="Canva Sans Bold"/>
              </a:rPr>
              <a:t>Simple </a:t>
            </a:r>
          </a:p>
          <a:p>
            <a:pPr algn="ctr">
              <a:lnSpc>
                <a:spcPts val="13159"/>
              </a:lnSpc>
            </a:pPr>
            <a:r>
              <a:rPr lang="en-US" sz="9399">
                <a:solidFill>
                  <a:srgbClr val="79210A"/>
                </a:solidFill>
                <a:latin typeface="Canva Sans Bold"/>
              </a:rPr>
              <a:t>Activity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F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59086" y="148603"/>
            <a:ext cx="16000214" cy="8800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40"/>
              </a:lnSpc>
            </a:pPr>
            <a:r>
              <a:rPr lang="en-US" sz="5100">
                <a:solidFill>
                  <a:srgbClr val="101074"/>
                </a:solidFill>
                <a:latin typeface="Canva Sans Bold"/>
              </a:rPr>
              <a:t>Arrange the following sensory words as instructed.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19" y="7710657"/>
            <a:ext cx="3615067" cy="252480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707831" y="7710657"/>
            <a:ext cx="3615067" cy="252480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416985" y="7710657"/>
            <a:ext cx="3615067" cy="252480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127302" y="7766304"/>
            <a:ext cx="3535390" cy="246916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752610" y="7766304"/>
            <a:ext cx="3535390" cy="2469161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 rot="-377479">
            <a:off x="12479936" y="7842126"/>
            <a:ext cx="820146" cy="2762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83"/>
              </a:lnSpc>
            </a:pPr>
            <a:r>
              <a:rPr lang="en-US" sz="1631">
                <a:solidFill>
                  <a:srgbClr val="000000"/>
                </a:solidFill>
                <a:latin typeface="Canva Sans Bold"/>
              </a:rPr>
              <a:t>SOUND</a:t>
            </a:r>
          </a:p>
        </p:txBody>
      </p:sp>
      <p:sp>
        <p:nvSpPr>
          <p:cNvPr id="9" name="TextBox 9"/>
          <p:cNvSpPr txBox="1"/>
          <p:nvPr/>
        </p:nvSpPr>
        <p:spPr>
          <a:xfrm rot="-377479">
            <a:off x="8769331" y="7793948"/>
            <a:ext cx="908553" cy="3006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08"/>
              </a:lnSpc>
            </a:pPr>
            <a:r>
              <a:rPr lang="en-US" sz="1791">
                <a:solidFill>
                  <a:srgbClr val="000000"/>
                </a:solidFill>
                <a:latin typeface="Canva Sans Bold"/>
              </a:rPr>
              <a:t>SMELL</a:t>
            </a:r>
          </a:p>
        </p:txBody>
      </p:sp>
      <p:sp>
        <p:nvSpPr>
          <p:cNvPr id="10" name="TextBox 10"/>
          <p:cNvSpPr txBox="1"/>
          <p:nvPr/>
        </p:nvSpPr>
        <p:spPr>
          <a:xfrm rot="-377479">
            <a:off x="5148760" y="7793948"/>
            <a:ext cx="730222" cy="3006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08"/>
              </a:lnSpc>
            </a:pPr>
            <a:r>
              <a:rPr lang="en-US" sz="1791">
                <a:solidFill>
                  <a:srgbClr val="000000"/>
                </a:solidFill>
                <a:latin typeface="Canva Sans Bold"/>
              </a:rPr>
              <a:t>FEEL</a:t>
            </a:r>
          </a:p>
        </p:txBody>
      </p:sp>
      <p:sp>
        <p:nvSpPr>
          <p:cNvPr id="11" name="TextBox 11"/>
          <p:cNvSpPr txBox="1"/>
          <p:nvPr/>
        </p:nvSpPr>
        <p:spPr>
          <a:xfrm rot="-377479">
            <a:off x="16161325" y="7879687"/>
            <a:ext cx="664845" cy="2762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83"/>
              </a:lnSpc>
            </a:pPr>
            <a:r>
              <a:rPr lang="en-US" sz="1631">
                <a:solidFill>
                  <a:srgbClr val="000000"/>
                </a:solidFill>
                <a:latin typeface="Canva Sans Bold"/>
              </a:rPr>
              <a:t>TASTE</a:t>
            </a:r>
          </a:p>
        </p:txBody>
      </p:sp>
      <p:sp>
        <p:nvSpPr>
          <p:cNvPr id="12" name="TextBox 12"/>
          <p:cNvSpPr txBox="1"/>
          <p:nvPr/>
        </p:nvSpPr>
        <p:spPr>
          <a:xfrm rot="-377479">
            <a:off x="1441571" y="7784186"/>
            <a:ext cx="730222" cy="297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08"/>
              </a:lnSpc>
            </a:pPr>
            <a:r>
              <a:rPr lang="en-US" sz="1791">
                <a:solidFill>
                  <a:srgbClr val="000000"/>
                </a:solidFill>
                <a:latin typeface="Canva Sans Bold"/>
              </a:rPr>
              <a:t>LOOK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1196590"/>
            <a:ext cx="16230600" cy="6241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260"/>
              </a:lnSpc>
            </a:pPr>
            <a:r>
              <a:rPr lang="en-US" sz="5900" spc="76">
                <a:solidFill>
                  <a:srgbClr val="9512AB"/>
                </a:solidFill>
                <a:latin typeface="Canva Sans Bold"/>
              </a:rPr>
              <a:t>fragrant, dark, soft, gloomy, round, sweet, tiny, bumpy, rotten, dry, hard, loud, rough, slimy, tangy, smooth, soft, beautiful, sweet, fresh, musty, blaring, crisp, shiny, bitter, fluffy, delicious, fresh, hot, red, salty, noisy, sour, crunchy, spicy, quiet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426510" y="8937438"/>
            <a:ext cx="3611762" cy="765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64"/>
              </a:lnSpc>
            </a:pPr>
            <a:r>
              <a:rPr lang="en-US" sz="5764" spc="662">
                <a:solidFill>
                  <a:srgbClr val="701E37"/>
                </a:solidFill>
                <a:latin typeface="Barlow SemiCondensed Bold Bold"/>
              </a:rPr>
              <a:t>SMELL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719498" y="8937438"/>
            <a:ext cx="3611762" cy="765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64"/>
              </a:lnSpc>
            </a:pPr>
            <a:r>
              <a:rPr lang="en-US" sz="5764" spc="662">
                <a:solidFill>
                  <a:srgbClr val="701E37"/>
                </a:solidFill>
                <a:latin typeface="Barlow SemiCondensed Bold Bold"/>
              </a:rPr>
              <a:t>FEEL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032052" y="8937438"/>
            <a:ext cx="3611762" cy="765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64"/>
              </a:lnSpc>
            </a:pPr>
            <a:r>
              <a:rPr lang="en-US" sz="5764" spc="662">
                <a:solidFill>
                  <a:srgbClr val="701E37"/>
                </a:solidFill>
                <a:latin typeface="Barlow SemiCondensed Bold Bold"/>
              </a:rPr>
              <a:t>SOUND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643814" y="8937438"/>
            <a:ext cx="3611762" cy="765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64"/>
              </a:lnSpc>
            </a:pPr>
            <a:r>
              <a:rPr lang="en-US" sz="5764" spc="662">
                <a:solidFill>
                  <a:srgbClr val="701E37"/>
                </a:solidFill>
                <a:latin typeface="Barlow SemiCondensed Bold Bold"/>
              </a:rPr>
              <a:t>TASTE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0" y="8937438"/>
            <a:ext cx="3611762" cy="765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64"/>
              </a:lnSpc>
            </a:pPr>
            <a:r>
              <a:rPr lang="en-US" sz="5764" spc="662">
                <a:solidFill>
                  <a:srgbClr val="701E37"/>
                </a:solidFill>
                <a:latin typeface="Barlow SemiCondensed Bold Bold"/>
              </a:rPr>
              <a:t>LOOK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E1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550" y="1369821"/>
            <a:ext cx="5992033" cy="418491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147983" y="1369821"/>
            <a:ext cx="5992033" cy="418491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295967" y="1369821"/>
            <a:ext cx="5992033" cy="418491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6102088"/>
            <a:ext cx="5992033" cy="418491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144433" y="6102088"/>
            <a:ext cx="5992033" cy="418491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863480" y="6206696"/>
            <a:ext cx="4857007" cy="3975695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5015136" y="-171450"/>
            <a:ext cx="8257729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701E37"/>
                </a:solidFill>
                <a:latin typeface="Canva Sans Bold"/>
              </a:rPr>
              <a:t>How does it...?</a:t>
            </a:r>
          </a:p>
        </p:txBody>
      </p:sp>
      <p:sp>
        <p:nvSpPr>
          <p:cNvPr id="9" name="TextBox 9"/>
          <p:cNvSpPr txBox="1"/>
          <p:nvPr/>
        </p:nvSpPr>
        <p:spPr>
          <a:xfrm rot="-377479">
            <a:off x="2118537" y="6176167"/>
            <a:ext cx="1756221" cy="587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89"/>
              </a:lnSpc>
            </a:pPr>
            <a:r>
              <a:rPr lang="en-US" sz="3492">
                <a:solidFill>
                  <a:srgbClr val="000000"/>
                </a:solidFill>
                <a:latin typeface="Canva Sans Bold"/>
              </a:rPr>
              <a:t>SOUND</a:t>
            </a:r>
          </a:p>
        </p:txBody>
      </p:sp>
      <p:sp>
        <p:nvSpPr>
          <p:cNvPr id="10" name="TextBox 10"/>
          <p:cNvSpPr txBox="1"/>
          <p:nvPr/>
        </p:nvSpPr>
        <p:spPr>
          <a:xfrm rot="-377479">
            <a:off x="14437233" y="1433560"/>
            <a:ext cx="1771346" cy="587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89"/>
              </a:lnSpc>
            </a:pPr>
            <a:r>
              <a:rPr lang="en-US" sz="3492">
                <a:solidFill>
                  <a:srgbClr val="000000"/>
                </a:solidFill>
                <a:latin typeface="Canva Sans Bold"/>
              </a:rPr>
              <a:t>SMELL</a:t>
            </a:r>
          </a:p>
        </p:txBody>
      </p:sp>
      <p:sp>
        <p:nvSpPr>
          <p:cNvPr id="11" name="TextBox 11"/>
          <p:cNvSpPr txBox="1"/>
          <p:nvPr/>
        </p:nvSpPr>
        <p:spPr>
          <a:xfrm rot="-377479">
            <a:off x="8425629" y="1433560"/>
            <a:ext cx="1423667" cy="587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89"/>
              </a:lnSpc>
            </a:pPr>
            <a:r>
              <a:rPr lang="en-US" sz="3492">
                <a:solidFill>
                  <a:srgbClr val="000000"/>
                </a:solidFill>
                <a:latin typeface="Canva Sans Bold"/>
              </a:rPr>
              <a:t>FEEL</a:t>
            </a:r>
          </a:p>
        </p:txBody>
      </p:sp>
      <p:sp>
        <p:nvSpPr>
          <p:cNvPr id="12" name="TextBox 12"/>
          <p:cNvSpPr txBox="1"/>
          <p:nvPr/>
        </p:nvSpPr>
        <p:spPr>
          <a:xfrm rot="-377479">
            <a:off x="8425629" y="6167471"/>
            <a:ext cx="1423667" cy="587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89"/>
              </a:lnSpc>
            </a:pPr>
            <a:r>
              <a:rPr lang="en-US" sz="3492">
                <a:solidFill>
                  <a:srgbClr val="000000"/>
                </a:solidFill>
                <a:latin typeface="Canva Sans Bold"/>
              </a:rPr>
              <a:t>TASTE</a:t>
            </a:r>
          </a:p>
        </p:txBody>
      </p:sp>
      <p:sp>
        <p:nvSpPr>
          <p:cNvPr id="13" name="TextBox 13"/>
          <p:cNvSpPr txBox="1"/>
          <p:nvPr/>
        </p:nvSpPr>
        <p:spPr>
          <a:xfrm rot="-377479">
            <a:off x="2284814" y="1433560"/>
            <a:ext cx="1423667" cy="587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89"/>
              </a:lnSpc>
            </a:pPr>
            <a:r>
              <a:rPr lang="en-US" sz="3492">
                <a:solidFill>
                  <a:srgbClr val="000000"/>
                </a:solidFill>
                <a:latin typeface="Canva Sans Bold"/>
              </a:rPr>
              <a:t>LOOK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329876" y="2636520"/>
            <a:ext cx="5992033" cy="2506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4800">
                <a:solidFill>
                  <a:srgbClr val="DD4E1B"/>
                </a:solidFill>
                <a:latin typeface="Canva Sans Bold"/>
              </a:rPr>
              <a:t>fragrant, fresh, rotten, musty, sweet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149759" y="2636520"/>
            <a:ext cx="5992033" cy="2506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4800">
                <a:solidFill>
                  <a:srgbClr val="9512AB"/>
                </a:solidFill>
                <a:latin typeface="Canva Sans Bold"/>
              </a:rPr>
              <a:t>bumpy, dry, hard, hot, rough, slimy, smooth, soft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57726" y="7353499"/>
            <a:ext cx="5992033" cy="2506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4800">
                <a:solidFill>
                  <a:srgbClr val="79210A"/>
                </a:solidFill>
                <a:latin typeface="Canva Sans Bold"/>
              </a:rPr>
              <a:t>blaring, crisp, crunchy, loud, noisy, quiet, soft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144433" y="7353499"/>
            <a:ext cx="5992033" cy="2506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4800">
                <a:solidFill>
                  <a:srgbClr val="805151"/>
                </a:solidFill>
                <a:latin typeface="Canva Sans Bold"/>
              </a:rPr>
              <a:t>bitter, delicious, fresh, salty, sour, spicy, sweet, tangy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0" y="2584706"/>
            <a:ext cx="5992033" cy="2506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4800">
                <a:solidFill>
                  <a:srgbClr val="394E63"/>
                </a:solidFill>
                <a:latin typeface="Canva Sans Bold"/>
              </a:rPr>
              <a:t>beautiful, dark, fluffy, gloomy, red, round, shiny, tiny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CD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66279" y="1548331"/>
            <a:ext cx="11755442" cy="883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112"/>
              </a:lnSpc>
              <a:spcBef>
                <a:spcPct val="0"/>
              </a:spcBef>
            </a:pPr>
            <a:r>
              <a:rPr lang="en-US" sz="5600" spc="56">
                <a:solidFill>
                  <a:srgbClr val="630872"/>
                </a:solidFill>
                <a:latin typeface="Wedges Bold"/>
              </a:rPr>
              <a:t>Let's prove our creativity!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69730">
            <a:off x="-306878" y="335066"/>
            <a:ext cx="3578561" cy="330528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14470">
            <a:off x="15488800" y="863390"/>
            <a:ext cx="1749346" cy="217187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826581" y="5884522"/>
            <a:ext cx="3226253" cy="258686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7967322" y="5884522"/>
            <a:ext cx="2924547" cy="2962249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551776" y="4439261"/>
            <a:ext cx="5537322" cy="778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6439"/>
              </a:lnSpc>
              <a:spcBef>
                <a:spcPct val="0"/>
              </a:spcBef>
            </a:pPr>
            <a:r>
              <a:rPr lang="en-US" sz="4599" spc="45">
                <a:solidFill>
                  <a:srgbClr val="101074"/>
                </a:solidFill>
                <a:latin typeface="League Spartan"/>
              </a:rPr>
              <a:t>Clean your shoes.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970896" y="3238878"/>
            <a:ext cx="937622" cy="62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79"/>
              </a:lnSpc>
              <a:spcBef>
                <a:spcPct val="0"/>
              </a:spcBef>
            </a:pPr>
            <a:r>
              <a:rPr lang="en-US" sz="3999" spc="-79">
                <a:solidFill>
                  <a:srgbClr val="2834A6"/>
                </a:solidFill>
                <a:latin typeface="Wedges Bold"/>
              </a:rPr>
              <a:t>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146086" y="3238878"/>
            <a:ext cx="937622" cy="62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79"/>
              </a:lnSpc>
              <a:spcBef>
                <a:spcPct val="0"/>
              </a:spcBef>
            </a:pPr>
            <a:r>
              <a:rPr lang="en-US" sz="3999" spc="-79">
                <a:solidFill>
                  <a:srgbClr val="2834A6"/>
                </a:solidFill>
                <a:latin typeface="Wedges Bold"/>
              </a:rPr>
              <a:t>2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745604" y="3238878"/>
            <a:ext cx="937622" cy="62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79"/>
              </a:lnSpc>
              <a:spcBef>
                <a:spcPct val="0"/>
              </a:spcBef>
            </a:pPr>
            <a:r>
              <a:rPr lang="en-US" sz="3999" spc="-79">
                <a:solidFill>
                  <a:srgbClr val="2834A6"/>
                </a:solidFill>
                <a:latin typeface="Wedges Bold"/>
              </a:rPr>
              <a:t>3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965506" y="4439261"/>
            <a:ext cx="5298781" cy="778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6439"/>
              </a:lnSpc>
              <a:spcBef>
                <a:spcPct val="0"/>
              </a:spcBef>
            </a:pPr>
            <a:r>
              <a:rPr lang="en-US" sz="4599" spc="45">
                <a:solidFill>
                  <a:srgbClr val="101074"/>
                </a:solidFill>
                <a:latin typeface="League Spartan"/>
              </a:rPr>
              <a:t>Describe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565024" y="4364989"/>
            <a:ext cx="5298781" cy="778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6439"/>
              </a:lnSpc>
              <a:spcBef>
                <a:spcPct val="0"/>
              </a:spcBef>
            </a:pPr>
            <a:r>
              <a:rPr lang="en-US" sz="4599" spc="45">
                <a:solidFill>
                  <a:srgbClr val="101074"/>
                </a:solidFill>
                <a:latin typeface="League Spartan"/>
              </a:rPr>
              <a:t>A difficult task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2166703" y="5884522"/>
            <a:ext cx="5472394" cy="4048208"/>
            <a:chOff x="0" y="0"/>
            <a:chExt cx="7296526" cy="5397611"/>
          </a:xfrm>
        </p:grpSpPr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0" y="1104807"/>
              <a:ext cx="3217777" cy="3206076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>
            <a:xfrm>
              <a:off x="3518108" y="892617"/>
              <a:ext cx="2140467" cy="1541137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 rot="-4166919">
              <a:off x="3583736" y="2587664"/>
              <a:ext cx="1774059" cy="2930128"/>
            </a:xfrm>
            <a:prstGeom prst="rect">
              <a:avLst/>
            </a:prstGeom>
          </p:spPr>
        </p:pic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 flipH="1">
              <a:off x="5078848" y="0"/>
              <a:ext cx="2217678" cy="220961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CD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66279" y="1548331"/>
            <a:ext cx="11755442" cy="883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112"/>
              </a:lnSpc>
              <a:spcBef>
                <a:spcPct val="0"/>
              </a:spcBef>
            </a:pPr>
            <a:r>
              <a:rPr lang="en-US" sz="5600" spc="56">
                <a:solidFill>
                  <a:srgbClr val="630872"/>
                </a:solidFill>
                <a:latin typeface="Wedges Bold"/>
              </a:rPr>
              <a:t>Let's prove our creativity!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69730">
            <a:off x="-306878" y="335066"/>
            <a:ext cx="3578561" cy="330528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14470">
            <a:off x="15488800" y="863390"/>
            <a:ext cx="1749346" cy="217187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826581" y="5884522"/>
            <a:ext cx="3226253" cy="258686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alphaModFix amt="14000"/>
          </a:blip>
          <a:srcRect/>
          <a:stretch>
            <a:fillRect/>
          </a:stretch>
        </p:blipFill>
        <p:spPr>
          <a:xfrm>
            <a:off x="7967322" y="5884522"/>
            <a:ext cx="2924547" cy="2962249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551776" y="4439261"/>
            <a:ext cx="5537322" cy="778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6439"/>
              </a:lnSpc>
              <a:spcBef>
                <a:spcPct val="0"/>
              </a:spcBef>
            </a:pPr>
            <a:r>
              <a:rPr lang="en-US" sz="4599" spc="45">
                <a:solidFill>
                  <a:srgbClr val="101074"/>
                </a:solidFill>
                <a:latin typeface="League Spartan"/>
              </a:rPr>
              <a:t>Clean your shoes.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970896" y="3238878"/>
            <a:ext cx="937622" cy="62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79"/>
              </a:lnSpc>
              <a:spcBef>
                <a:spcPct val="0"/>
              </a:spcBef>
            </a:pPr>
            <a:r>
              <a:rPr lang="en-US" sz="3999" spc="-79">
                <a:solidFill>
                  <a:srgbClr val="2834A6"/>
                </a:solidFill>
                <a:latin typeface="Wedges Bold"/>
              </a:rPr>
              <a:t>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146086" y="3238878"/>
            <a:ext cx="937622" cy="62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79"/>
              </a:lnSpc>
              <a:spcBef>
                <a:spcPct val="0"/>
              </a:spcBef>
            </a:pPr>
            <a:r>
              <a:rPr lang="en-US" sz="3999" spc="-79">
                <a:solidFill>
                  <a:srgbClr val="2834A6">
                    <a:alpha val="13725"/>
                  </a:srgbClr>
                </a:solidFill>
                <a:latin typeface="Wedges Bold"/>
              </a:rPr>
              <a:t>2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745604" y="3238878"/>
            <a:ext cx="937622" cy="62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79"/>
              </a:lnSpc>
              <a:spcBef>
                <a:spcPct val="0"/>
              </a:spcBef>
            </a:pPr>
            <a:r>
              <a:rPr lang="en-US" sz="3999" spc="-79">
                <a:solidFill>
                  <a:srgbClr val="2834A6">
                    <a:alpha val="13725"/>
                  </a:srgbClr>
                </a:solidFill>
                <a:latin typeface="Wedges Bold"/>
              </a:rPr>
              <a:t>3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965506" y="4439261"/>
            <a:ext cx="5298781" cy="778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6439"/>
              </a:lnSpc>
              <a:spcBef>
                <a:spcPct val="0"/>
              </a:spcBef>
            </a:pPr>
            <a:r>
              <a:rPr lang="en-US" sz="4599" spc="45">
                <a:solidFill>
                  <a:srgbClr val="101074">
                    <a:alpha val="13725"/>
                  </a:srgbClr>
                </a:solidFill>
                <a:latin typeface="League Spartan"/>
              </a:rPr>
              <a:t>Describe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565024" y="4364989"/>
            <a:ext cx="5298781" cy="778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6439"/>
              </a:lnSpc>
              <a:spcBef>
                <a:spcPct val="0"/>
              </a:spcBef>
            </a:pPr>
            <a:r>
              <a:rPr lang="en-US" sz="4599" spc="45">
                <a:solidFill>
                  <a:srgbClr val="101074">
                    <a:alpha val="13725"/>
                  </a:srgbClr>
                </a:solidFill>
                <a:latin typeface="League Spartan"/>
              </a:rPr>
              <a:t>A difficult task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2166703" y="5884522"/>
            <a:ext cx="5472394" cy="4048208"/>
            <a:chOff x="0" y="0"/>
            <a:chExt cx="7296526" cy="5397611"/>
          </a:xfrm>
        </p:grpSpPr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9">
              <a:alphaModFix amt="29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0" y="1104807"/>
              <a:ext cx="3217777" cy="3206076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11">
              <a:alphaModFix amt="31999"/>
            </a:blip>
            <a:srcRect/>
            <a:stretch>
              <a:fillRect/>
            </a:stretch>
          </p:blipFill>
          <p:spPr>
            <a:xfrm>
              <a:off x="3518108" y="892617"/>
              <a:ext cx="2140467" cy="1541137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12">
              <a:alphaModFix amt="25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 rot="-4166919">
              <a:off x="3583736" y="2587664"/>
              <a:ext cx="1774059" cy="2930128"/>
            </a:xfrm>
            <a:prstGeom prst="rect">
              <a:avLst/>
            </a:prstGeom>
          </p:spPr>
        </p:pic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14" cstate="print">
              <a:alphaModFix amt="31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 flipH="1">
              <a:off x="5078848" y="0"/>
              <a:ext cx="2217678" cy="220961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E1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11421" y="185110"/>
            <a:ext cx="13762907" cy="961218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193799">
            <a:off x="13896629" y="3334590"/>
            <a:ext cx="4493448" cy="418893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 l="22012" t="12252" r="28806" b="19194"/>
          <a:stretch>
            <a:fillRect/>
          </a:stretch>
        </p:blipFill>
        <p:spPr>
          <a:xfrm>
            <a:off x="12532434" y="7492259"/>
            <a:ext cx="2474910" cy="2295515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890096" y="4053513"/>
            <a:ext cx="11205558" cy="46288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271"/>
              </a:lnSpc>
            </a:pPr>
            <a:r>
              <a:rPr lang="en-US" sz="6099" spc="60">
                <a:solidFill>
                  <a:srgbClr val="2834A6"/>
                </a:solidFill>
                <a:latin typeface="League Spartan"/>
              </a:rPr>
              <a:t>Rewrite "Clean your shoes" without using the words "clean" and "shoes".</a:t>
            </a:r>
          </a:p>
        </p:txBody>
      </p:sp>
      <p:sp>
        <p:nvSpPr>
          <p:cNvPr id="6" name="TextBox 6"/>
          <p:cNvSpPr txBox="1"/>
          <p:nvPr/>
        </p:nvSpPr>
        <p:spPr>
          <a:xfrm rot="1193799">
            <a:off x="14662475" y="4668375"/>
            <a:ext cx="3019671" cy="1794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156"/>
              </a:lnSpc>
              <a:spcBef>
                <a:spcPct val="0"/>
              </a:spcBef>
            </a:pPr>
            <a:r>
              <a:rPr lang="en-US" sz="5634">
                <a:solidFill>
                  <a:srgbClr val="2834A6"/>
                </a:solidFill>
                <a:latin typeface="Wedges Bold"/>
              </a:rPr>
              <a:t>Look at</a:t>
            </a:r>
          </a:p>
          <a:p>
            <a:pPr marL="0" lvl="0" indent="0" algn="ctr">
              <a:lnSpc>
                <a:spcPts val="7156"/>
              </a:lnSpc>
              <a:spcBef>
                <a:spcPct val="0"/>
              </a:spcBef>
            </a:pPr>
            <a:r>
              <a:rPr lang="en-US" sz="5634" u="none">
                <a:solidFill>
                  <a:srgbClr val="2834A6"/>
                </a:solidFill>
                <a:latin typeface="Wedges Bold"/>
              </a:rPr>
              <a:t>these!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699767" y="0"/>
            <a:ext cx="3226253" cy="2586868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 rot="-347529">
            <a:off x="5587647" y="520388"/>
            <a:ext cx="3824525" cy="1198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28"/>
              </a:lnSpc>
            </a:pPr>
            <a:r>
              <a:rPr lang="en-US" sz="8928" spc="723">
                <a:solidFill>
                  <a:srgbClr val="FF9E5E"/>
                </a:solidFill>
                <a:latin typeface="Barlow SemiCondensed Bold Bold"/>
              </a:rPr>
              <a:t>CLEAN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890096" y="2763104"/>
            <a:ext cx="11205558" cy="1114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271"/>
              </a:lnSpc>
            </a:pPr>
            <a:r>
              <a:rPr lang="en-US" sz="6099" spc="60">
                <a:solidFill>
                  <a:srgbClr val="630872"/>
                </a:solidFill>
                <a:latin typeface="League Spartan"/>
              </a:rPr>
              <a:t>Task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E1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11421" y="185110"/>
            <a:ext cx="13762907" cy="961218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193799">
            <a:off x="13896629" y="3334590"/>
            <a:ext cx="4493448" cy="418893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 l="22012" t="12252" r="28806" b="19194"/>
          <a:stretch>
            <a:fillRect/>
          </a:stretch>
        </p:blipFill>
        <p:spPr>
          <a:xfrm>
            <a:off x="12532434" y="7492259"/>
            <a:ext cx="2474910" cy="2295515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611421" y="3043635"/>
            <a:ext cx="11205558" cy="55963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49961" lvl="1" indent="-474980">
              <a:lnSpc>
                <a:spcPts val="9064"/>
              </a:lnSpc>
              <a:buFont typeface="Arial"/>
              <a:buChar char="•"/>
            </a:pPr>
            <a:r>
              <a:rPr lang="en-US" sz="4400" spc="44">
                <a:solidFill>
                  <a:srgbClr val="2834A6"/>
                </a:solidFill>
                <a:latin typeface="League Spartan"/>
              </a:rPr>
              <a:t> Brighten up your footwear.</a:t>
            </a:r>
          </a:p>
          <a:p>
            <a:pPr marL="949961" lvl="1" indent="-474980">
              <a:lnSpc>
                <a:spcPts val="9064"/>
              </a:lnSpc>
              <a:buFont typeface="Arial"/>
              <a:buChar char="•"/>
            </a:pPr>
            <a:r>
              <a:rPr lang="en-US" sz="4400" spc="44">
                <a:solidFill>
                  <a:srgbClr val="2834A6"/>
                </a:solidFill>
                <a:latin typeface="League Spartan"/>
              </a:rPr>
              <a:t> Spruce up your waders.</a:t>
            </a:r>
          </a:p>
          <a:p>
            <a:pPr marL="949961" lvl="1" indent="-474980">
              <a:lnSpc>
                <a:spcPts val="9064"/>
              </a:lnSpc>
              <a:buFont typeface="Arial"/>
              <a:buChar char="•"/>
            </a:pPr>
            <a:r>
              <a:rPr lang="en-US" sz="4400" spc="44">
                <a:solidFill>
                  <a:srgbClr val="2834A6"/>
                </a:solidFill>
                <a:latin typeface="League Spartan"/>
              </a:rPr>
              <a:t> Your boots need polishing.</a:t>
            </a:r>
          </a:p>
          <a:p>
            <a:pPr marL="949961" lvl="1" indent="-474980">
              <a:lnSpc>
                <a:spcPts val="9064"/>
              </a:lnSpc>
              <a:buFont typeface="Arial"/>
              <a:buChar char="•"/>
            </a:pPr>
            <a:r>
              <a:rPr lang="en-US" sz="4400" spc="44">
                <a:solidFill>
                  <a:srgbClr val="2834A6"/>
                </a:solidFill>
                <a:latin typeface="League Spartan"/>
              </a:rPr>
              <a:t> Your oxfords could do with a bit of spit and polish.</a:t>
            </a:r>
          </a:p>
        </p:txBody>
      </p:sp>
      <p:sp>
        <p:nvSpPr>
          <p:cNvPr id="6" name="TextBox 6"/>
          <p:cNvSpPr txBox="1"/>
          <p:nvPr/>
        </p:nvSpPr>
        <p:spPr>
          <a:xfrm rot="1193799">
            <a:off x="14662475" y="4668375"/>
            <a:ext cx="3019671" cy="1794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156"/>
              </a:lnSpc>
              <a:spcBef>
                <a:spcPct val="0"/>
              </a:spcBef>
            </a:pPr>
            <a:r>
              <a:rPr lang="en-US" sz="5634">
                <a:solidFill>
                  <a:srgbClr val="2834A6"/>
                </a:solidFill>
                <a:latin typeface="Wedges Bold"/>
              </a:rPr>
              <a:t>Look at</a:t>
            </a:r>
          </a:p>
          <a:p>
            <a:pPr marL="0" lvl="0" indent="0" algn="ctr">
              <a:lnSpc>
                <a:spcPts val="7156"/>
              </a:lnSpc>
              <a:spcBef>
                <a:spcPct val="0"/>
              </a:spcBef>
            </a:pPr>
            <a:r>
              <a:rPr lang="en-US" sz="5634" u="none">
                <a:solidFill>
                  <a:srgbClr val="2834A6"/>
                </a:solidFill>
                <a:latin typeface="Wedges Bold"/>
              </a:rPr>
              <a:t>these!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699767" y="0"/>
            <a:ext cx="3226253" cy="2586868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 rot="-347529">
            <a:off x="5587647" y="520388"/>
            <a:ext cx="3824525" cy="1198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28"/>
              </a:lnSpc>
            </a:pPr>
            <a:r>
              <a:rPr lang="en-US" sz="8928" spc="723">
                <a:solidFill>
                  <a:srgbClr val="FF9E5E"/>
                </a:solidFill>
                <a:latin typeface="Barlow SemiCondensed Bold Bold"/>
              </a:rPr>
              <a:t>CLEAN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CD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66279" y="1548331"/>
            <a:ext cx="11755442" cy="883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112"/>
              </a:lnSpc>
              <a:spcBef>
                <a:spcPct val="0"/>
              </a:spcBef>
            </a:pPr>
            <a:r>
              <a:rPr lang="en-US" sz="5600" spc="56">
                <a:solidFill>
                  <a:srgbClr val="630872"/>
                </a:solidFill>
                <a:latin typeface="Wedges Bold"/>
              </a:rPr>
              <a:t>Let's prove our creativity!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69730">
            <a:off x="-306878" y="335066"/>
            <a:ext cx="3578561" cy="330528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14470">
            <a:off x="15488800" y="863390"/>
            <a:ext cx="1749346" cy="217187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alphaModFix amt="1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826581" y="5884522"/>
            <a:ext cx="3226253" cy="258686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7967322" y="5884522"/>
            <a:ext cx="2924547" cy="2962249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551776" y="4439261"/>
            <a:ext cx="5537322" cy="778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6439"/>
              </a:lnSpc>
              <a:spcBef>
                <a:spcPct val="0"/>
              </a:spcBef>
            </a:pPr>
            <a:r>
              <a:rPr lang="en-US" sz="4599" spc="45">
                <a:solidFill>
                  <a:srgbClr val="101074">
                    <a:alpha val="15686"/>
                  </a:srgbClr>
                </a:solidFill>
                <a:latin typeface="League Spartan"/>
              </a:rPr>
              <a:t>Clean your shoes.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970896" y="3238878"/>
            <a:ext cx="937622" cy="62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79"/>
              </a:lnSpc>
              <a:spcBef>
                <a:spcPct val="0"/>
              </a:spcBef>
            </a:pPr>
            <a:r>
              <a:rPr lang="en-US" sz="3999" spc="-79">
                <a:solidFill>
                  <a:srgbClr val="2834A6">
                    <a:alpha val="15686"/>
                  </a:srgbClr>
                </a:solidFill>
                <a:latin typeface="Wedges Bold"/>
              </a:rPr>
              <a:t>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146086" y="3238878"/>
            <a:ext cx="937622" cy="62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79"/>
              </a:lnSpc>
              <a:spcBef>
                <a:spcPct val="0"/>
              </a:spcBef>
            </a:pPr>
            <a:r>
              <a:rPr lang="en-US" sz="3999" spc="-79">
                <a:solidFill>
                  <a:srgbClr val="2834A6"/>
                </a:solidFill>
                <a:latin typeface="Wedges Bold"/>
              </a:rPr>
              <a:t>2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745604" y="3238878"/>
            <a:ext cx="937622" cy="62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79"/>
              </a:lnSpc>
              <a:spcBef>
                <a:spcPct val="0"/>
              </a:spcBef>
            </a:pPr>
            <a:r>
              <a:rPr lang="en-US" sz="3999" spc="-79">
                <a:solidFill>
                  <a:srgbClr val="2834A6">
                    <a:alpha val="15686"/>
                  </a:srgbClr>
                </a:solidFill>
                <a:latin typeface="Wedges Bold"/>
              </a:rPr>
              <a:t>3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965506" y="4439261"/>
            <a:ext cx="5298781" cy="778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6439"/>
              </a:lnSpc>
              <a:spcBef>
                <a:spcPct val="0"/>
              </a:spcBef>
            </a:pPr>
            <a:r>
              <a:rPr lang="en-US" sz="4599" spc="45">
                <a:solidFill>
                  <a:srgbClr val="101074"/>
                </a:solidFill>
                <a:latin typeface="League Spartan"/>
              </a:rPr>
              <a:t>Describe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565024" y="4364989"/>
            <a:ext cx="5298781" cy="778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6439"/>
              </a:lnSpc>
              <a:spcBef>
                <a:spcPct val="0"/>
              </a:spcBef>
            </a:pPr>
            <a:r>
              <a:rPr lang="en-US" sz="4599" spc="45">
                <a:solidFill>
                  <a:srgbClr val="101074">
                    <a:alpha val="15686"/>
                  </a:srgbClr>
                </a:solidFill>
                <a:latin typeface="League Spartan"/>
              </a:rPr>
              <a:t>A difficult task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9">
            <a:alphaModFix amt="1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2166703" y="6713127"/>
            <a:ext cx="2413333" cy="240455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1">
            <a:alphaModFix amt="16000"/>
          </a:blip>
          <a:srcRect/>
          <a:stretch>
            <a:fillRect/>
          </a:stretch>
        </p:blipFill>
        <p:spPr>
          <a:xfrm>
            <a:off x="14805284" y="6553985"/>
            <a:ext cx="1605351" cy="1155852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2">
            <a:alphaModFix amt="1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4166919">
            <a:off x="14854505" y="7825270"/>
            <a:ext cx="1330544" cy="2197596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4" cstate="print">
            <a:alphaModFix amt="1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15975839" y="5884522"/>
            <a:ext cx="1663259" cy="165721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F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678216" y="1910608"/>
            <a:ext cx="12931569" cy="6465784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E1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11421" y="185110"/>
            <a:ext cx="13762907" cy="961218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193799">
            <a:off x="13179090" y="3812362"/>
            <a:ext cx="5071865" cy="472815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 l="22012" t="12252" r="28806" b="19194"/>
          <a:stretch>
            <a:fillRect/>
          </a:stretch>
        </p:blipFill>
        <p:spPr>
          <a:xfrm>
            <a:off x="10282463" y="6314045"/>
            <a:ext cx="3726244" cy="3456145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 rot="1193799">
            <a:off x="14033204" y="5157730"/>
            <a:ext cx="3376039" cy="2001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001"/>
              </a:lnSpc>
              <a:spcBef>
                <a:spcPct val="0"/>
              </a:spcBef>
            </a:pPr>
            <a:r>
              <a:rPr lang="en-US" sz="6300">
                <a:solidFill>
                  <a:srgbClr val="2834A6"/>
                </a:solidFill>
                <a:latin typeface="Wedges Bold"/>
              </a:rPr>
              <a:t>Look at</a:t>
            </a:r>
          </a:p>
          <a:p>
            <a:pPr marL="0" lvl="0" indent="0" algn="ctr">
              <a:lnSpc>
                <a:spcPts val="8001"/>
              </a:lnSpc>
              <a:spcBef>
                <a:spcPct val="0"/>
              </a:spcBef>
            </a:pPr>
            <a:r>
              <a:rPr lang="en-US" sz="6300" u="none">
                <a:solidFill>
                  <a:srgbClr val="2834A6"/>
                </a:solidFill>
                <a:latin typeface="Wedges Bold"/>
              </a:rPr>
              <a:t>these!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823135" y="4635922"/>
            <a:ext cx="10918159" cy="1540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3519"/>
              </a:lnSpc>
            </a:pPr>
            <a:r>
              <a:rPr lang="en-US" sz="6499" spc="64">
                <a:solidFill>
                  <a:srgbClr val="630872"/>
                </a:solidFill>
                <a:latin typeface="League Spartan"/>
              </a:rPr>
              <a:t>He looked up. The sun ...</a:t>
            </a:r>
          </a:p>
        </p:txBody>
      </p:sp>
      <p:sp>
        <p:nvSpPr>
          <p:cNvPr id="7" name="TextBox 7"/>
          <p:cNvSpPr txBox="1"/>
          <p:nvPr/>
        </p:nvSpPr>
        <p:spPr>
          <a:xfrm rot="-347529">
            <a:off x="5586423" y="618825"/>
            <a:ext cx="3824525" cy="952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28"/>
              </a:lnSpc>
            </a:pPr>
            <a:r>
              <a:rPr lang="en-US" sz="7128" spc="577">
                <a:solidFill>
                  <a:srgbClr val="FF9E5E"/>
                </a:solidFill>
                <a:latin typeface="Barlow SemiCondensed Bold Bold"/>
              </a:rPr>
              <a:t>THE SUN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4904198" y="295516"/>
            <a:ext cx="2553945" cy="2586868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823135" y="2973160"/>
            <a:ext cx="11370518" cy="962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839"/>
              </a:lnSpc>
              <a:spcBef>
                <a:spcPct val="0"/>
              </a:spcBef>
            </a:pPr>
            <a:r>
              <a:rPr lang="en-US" sz="5599">
                <a:solidFill>
                  <a:srgbClr val="101074"/>
                </a:solidFill>
                <a:latin typeface="ABeeZee Bold"/>
              </a:rPr>
              <a:t>Task 2: Complete the following.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E1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11421" y="185110"/>
            <a:ext cx="13762907" cy="961218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193799">
            <a:off x="13179090" y="3812362"/>
            <a:ext cx="5071865" cy="472815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 l="22012" t="12252" r="28806" b="19194"/>
          <a:stretch>
            <a:fillRect/>
          </a:stretch>
        </p:blipFill>
        <p:spPr>
          <a:xfrm>
            <a:off x="10282463" y="6314045"/>
            <a:ext cx="3726244" cy="3456145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 rot="1193799">
            <a:off x="14033204" y="5157730"/>
            <a:ext cx="3376039" cy="2001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001"/>
              </a:lnSpc>
              <a:spcBef>
                <a:spcPct val="0"/>
              </a:spcBef>
            </a:pPr>
            <a:r>
              <a:rPr lang="en-US" sz="6300">
                <a:solidFill>
                  <a:srgbClr val="2834A6"/>
                </a:solidFill>
                <a:latin typeface="Wedges Bold"/>
              </a:rPr>
              <a:t>Look at</a:t>
            </a:r>
          </a:p>
          <a:p>
            <a:pPr marL="0" lvl="0" indent="0" algn="ctr">
              <a:lnSpc>
                <a:spcPts val="8001"/>
              </a:lnSpc>
              <a:spcBef>
                <a:spcPct val="0"/>
              </a:spcBef>
            </a:pPr>
            <a:r>
              <a:rPr lang="en-US" sz="6300" u="none">
                <a:solidFill>
                  <a:srgbClr val="2834A6"/>
                </a:solidFill>
                <a:latin typeface="Wedges Bold"/>
              </a:rPr>
              <a:t>these!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11421" y="2945269"/>
            <a:ext cx="12150478" cy="6852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152"/>
              </a:lnSpc>
            </a:pPr>
            <a:r>
              <a:rPr lang="en-US" sz="4400" spc="44">
                <a:solidFill>
                  <a:srgbClr val="630872"/>
                </a:solidFill>
                <a:latin typeface="League Spartan"/>
              </a:rPr>
              <a:t>      He looked up. The sun ...</a:t>
            </a:r>
          </a:p>
          <a:p>
            <a:pPr marL="949961" lvl="1" indent="-474980">
              <a:lnSpc>
                <a:spcPts val="9152"/>
              </a:lnSpc>
              <a:buFont typeface="Arial"/>
              <a:buChar char="•"/>
            </a:pPr>
            <a:r>
              <a:rPr lang="en-US" sz="4400" spc="44">
                <a:solidFill>
                  <a:srgbClr val="2834A6"/>
                </a:solidFill>
                <a:latin typeface="League Spartan"/>
              </a:rPr>
              <a:t> The sun was engulfed by the clouds.</a:t>
            </a:r>
          </a:p>
          <a:p>
            <a:pPr marL="949961" lvl="1" indent="-474980">
              <a:lnSpc>
                <a:spcPts val="9152"/>
              </a:lnSpc>
              <a:buFont typeface="Arial"/>
              <a:buChar char="•"/>
            </a:pPr>
            <a:r>
              <a:rPr lang="en-US" sz="4400" spc="44">
                <a:solidFill>
                  <a:srgbClr val="2834A6"/>
                </a:solidFill>
                <a:latin typeface="League Spartan"/>
              </a:rPr>
              <a:t> The sun was shining with all its might to make its presence felt.</a:t>
            </a:r>
          </a:p>
          <a:p>
            <a:pPr marL="949961" lvl="1" indent="-474980">
              <a:lnSpc>
                <a:spcPts val="9152"/>
              </a:lnSpc>
              <a:buFont typeface="Arial"/>
              <a:buChar char="•"/>
            </a:pPr>
            <a:r>
              <a:rPr lang="en-US" sz="4400" spc="44">
                <a:solidFill>
                  <a:srgbClr val="2834A6"/>
                </a:solidFill>
                <a:latin typeface="League Spartan"/>
              </a:rPr>
              <a:t> The sun dominated the sky.</a:t>
            </a:r>
          </a:p>
          <a:p>
            <a:pPr marL="949961" lvl="1" indent="-474980">
              <a:lnSpc>
                <a:spcPts val="9152"/>
              </a:lnSpc>
              <a:buFont typeface="Arial"/>
              <a:buChar char="•"/>
            </a:pPr>
            <a:r>
              <a:rPr lang="en-US" sz="4400" spc="44">
                <a:solidFill>
                  <a:srgbClr val="2834A6"/>
                </a:solidFill>
                <a:latin typeface="League Spartan"/>
              </a:rPr>
              <a:t> The sun was crimson.</a:t>
            </a:r>
          </a:p>
        </p:txBody>
      </p:sp>
      <p:sp>
        <p:nvSpPr>
          <p:cNvPr id="7" name="TextBox 7"/>
          <p:cNvSpPr txBox="1"/>
          <p:nvPr/>
        </p:nvSpPr>
        <p:spPr>
          <a:xfrm rot="-347529">
            <a:off x="5586423" y="618825"/>
            <a:ext cx="3824525" cy="952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28"/>
              </a:lnSpc>
            </a:pPr>
            <a:r>
              <a:rPr lang="en-US" sz="7128" spc="577">
                <a:solidFill>
                  <a:srgbClr val="FF9E5E"/>
                </a:solidFill>
                <a:latin typeface="Barlow SemiCondensed Bold Bold"/>
              </a:rPr>
              <a:t>THE SUN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4904198" y="295516"/>
            <a:ext cx="2553945" cy="2586868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2525911" y="2474651"/>
            <a:ext cx="1645593" cy="755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59"/>
              </a:lnSpc>
              <a:spcBef>
                <a:spcPct val="0"/>
              </a:spcBef>
            </a:pPr>
            <a:r>
              <a:rPr lang="en-US" sz="4399">
                <a:solidFill>
                  <a:srgbClr val="101074"/>
                </a:solidFill>
                <a:latin typeface="League Spartan"/>
              </a:rPr>
              <a:t>part 1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E1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11421" y="185110"/>
            <a:ext cx="13762907" cy="961218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193799">
            <a:off x="13179090" y="3812362"/>
            <a:ext cx="5071865" cy="472815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 l="22012" t="12252" r="28806" b="19194"/>
          <a:stretch>
            <a:fillRect/>
          </a:stretch>
        </p:blipFill>
        <p:spPr>
          <a:xfrm>
            <a:off x="11062978" y="7037983"/>
            <a:ext cx="2945729" cy="2732207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 rot="1193799">
            <a:off x="14033204" y="5157730"/>
            <a:ext cx="3376039" cy="2001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001"/>
              </a:lnSpc>
              <a:spcBef>
                <a:spcPct val="0"/>
              </a:spcBef>
            </a:pPr>
            <a:r>
              <a:rPr lang="en-US" sz="6300">
                <a:solidFill>
                  <a:srgbClr val="2834A6"/>
                </a:solidFill>
                <a:latin typeface="Wedges Bold"/>
              </a:rPr>
              <a:t>Look at</a:t>
            </a:r>
          </a:p>
          <a:p>
            <a:pPr marL="0" lvl="0" indent="0" algn="ctr">
              <a:lnSpc>
                <a:spcPts val="8001"/>
              </a:lnSpc>
              <a:spcBef>
                <a:spcPct val="0"/>
              </a:spcBef>
            </a:pPr>
            <a:r>
              <a:rPr lang="en-US" sz="6300" u="none">
                <a:solidFill>
                  <a:srgbClr val="2834A6"/>
                </a:solidFill>
                <a:latin typeface="Wedges Bold"/>
              </a:rPr>
              <a:t>these!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2945269"/>
            <a:ext cx="11971885" cy="6852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152"/>
              </a:lnSpc>
            </a:pPr>
            <a:r>
              <a:rPr lang="en-US" sz="4400" spc="44">
                <a:solidFill>
                  <a:srgbClr val="630872"/>
                </a:solidFill>
                <a:latin typeface="League Spartan"/>
              </a:rPr>
              <a:t>      He looked up. The sun ...</a:t>
            </a:r>
          </a:p>
          <a:p>
            <a:pPr>
              <a:lnSpc>
                <a:spcPts val="9152"/>
              </a:lnSpc>
            </a:pPr>
            <a:r>
              <a:rPr lang="en-US" sz="4400" spc="44">
                <a:solidFill>
                  <a:srgbClr val="630872"/>
                </a:solidFill>
                <a:latin typeface="League Spartan"/>
              </a:rPr>
              <a:t>5</a:t>
            </a:r>
            <a:r>
              <a:rPr lang="en-US" sz="4400" spc="44">
                <a:solidFill>
                  <a:srgbClr val="701E37"/>
                </a:solidFill>
                <a:latin typeface="League Spartan"/>
              </a:rPr>
              <a:t>.</a:t>
            </a:r>
            <a:r>
              <a:rPr lang="en-US" sz="4400" spc="44">
                <a:solidFill>
                  <a:srgbClr val="630872"/>
                </a:solidFill>
                <a:latin typeface="League Spartan"/>
              </a:rPr>
              <a:t> </a:t>
            </a:r>
            <a:r>
              <a:rPr lang="en-US" sz="4400" spc="44">
                <a:solidFill>
                  <a:srgbClr val="2834A6"/>
                </a:solidFill>
                <a:latin typeface="League Spartan"/>
              </a:rPr>
              <a:t>The sun in all its effulgence chased away the darkness.</a:t>
            </a:r>
          </a:p>
          <a:p>
            <a:pPr>
              <a:lnSpc>
                <a:spcPts val="9152"/>
              </a:lnSpc>
            </a:pPr>
            <a:r>
              <a:rPr lang="en-US" sz="4400" spc="44">
                <a:solidFill>
                  <a:srgbClr val="701E37"/>
                </a:solidFill>
                <a:latin typeface="League Spartan"/>
              </a:rPr>
              <a:t>6.</a:t>
            </a:r>
            <a:r>
              <a:rPr lang="en-US" sz="4400" spc="44">
                <a:solidFill>
                  <a:srgbClr val="2834A6"/>
                </a:solidFill>
                <a:latin typeface="League Spartan"/>
              </a:rPr>
              <a:t> The sun broke the clouds into different shapes and figures. </a:t>
            </a:r>
          </a:p>
          <a:p>
            <a:pPr>
              <a:lnSpc>
                <a:spcPts val="9152"/>
              </a:lnSpc>
            </a:pPr>
            <a:r>
              <a:rPr lang="en-US" sz="4400" spc="44">
                <a:solidFill>
                  <a:srgbClr val="701E37"/>
                </a:solidFill>
                <a:latin typeface="League Spartan"/>
              </a:rPr>
              <a:t>7.</a:t>
            </a:r>
            <a:r>
              <a:rPr lang="en-US" sz="4400" spc="44">
                <a:solidFill>
                  <a:srgbClr val="2834A6"/>
                </a:solidFill>
                <a:latin typeface="League Spartan"/>
              </a:rPr>
              <a:t> The sun was delicious.</a:t>
            </a:r>
          </a:p>
        </p:txBody>
      </p:sp>
      <p:sp>
        <p:nvSpPr>
          <p:cNvPr id="7" name="TextBox 7"/>
          <p:cNvSpPr txBox="1"/>
          <p:nvPr/>
        </p:nvSpPr>
        <p:spPr>
          <a:xfrm rot="-347529">
            <a:off x="5586423" y="618825"/>
            <a:ext cx="3824525" cy="952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28"/>
              </a:lnSpc>
            </a:pPr>
            <a:r>
              <a:rPr lang="en-US" sz="7128" spc="577">
                <a:solidFill>
                  <a:srgbClr val="FF9E5E"/>
                </a:solidFill>
                <a:latin typeface="Barlow SemiCondensed Bold Bold"/>
              </a:rPr>
              <a:t>THE SUN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4904198" y="295516"/>
            <a:ext cx="2553945" cy="2586868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2430959" y="2474651"/>
            <a:ext cx="1835497" cy="755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59"/>
              </a:lnSpc>
              <a:spcBef>
                <a:spcPct val="0"/>
              </a:spcBef>
            </a:pPr>
            <a:r>
              <a:rPr lang="en-US" sz="4399">
                <a:solidFill>
                  <a:srgbClr val="101074"/>
                </a:solidFill>
                <a:latin typeface="League Spartan"/>
              </a:rPr>
              <a:t>part 2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CD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66279" y="1548331"/>
            <a:ext cx="11755442" cy="883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112"/>
              </a:lnSpc>
              <a:spcBef>
                <a:spcPct val="0"/>
              </a:spcBef>
            </a:pPr>
            <a:r>
              <a:rPr lang="en-US" sz="5600" spc="56">
                <a:solidFill>
                  <a:srgbClr val="630872"/>
                </a:solidFill>
                <a:latin typeface="Wedges Bold"/>
              </a:rPr>
              <a:t>Let's prove our creativity!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69730">
            <a:off x="-306878" y="335066"/>
            <a:ext cx="3578561" cy="330528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14470">
            <a:off x="15488800" y="863390"/>
            <a:ext cx="1749346" cy="217187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alphaModFix amt="1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826581" y="5884522"/>
            <a:ext cx="3226253" cy="258686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alphaModFix amt="17000"/>
          </a:blip>
          <a:srcRect/>
          <a:stretch>
            <a:fillRect/>
          </a:stretch>
        </p:blipFill>
        <p:spPr>
          <a:xfrm>
            <a:off x="7967322" y="5884522"/>
            <a:ext cx="2924547" cy="2962249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551776" y="4439261"/>
            <a:ext cx="5537322" cy="778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6439"/>
              </a:lnSpc>
              <a:spcBef>
                <a:spcPct val="0"/>
              </a:spcBef>
            </a:pPr>
            <a:r>
              <a:rPr lang="en-US" sz="4599" spc="45">
                <a:solidFill>
                  <a:srgbClr val="101074">
                    <a:alpha val="16863"/>
                  </a:srgbClr>
                </a:solidFill>
                <a:latin typeface="League Spartan"/>
              </a:rPr>
              <a:t>Clean your shoes.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970896" y="3238878"/>
            <a:ext cx="937622" cy="62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79"/>
              </a:lnSpc>
              <a:spcBef>
                <a:spcPct val="0"/>
              </a:spcBef>
            </a:pPr>
            <a:r>
              <a:rPr lang="en-US" sz="3999" spc="-79">
                <a:solidFill>
                  <a:srgbClr val="2834A6">
                    <a:alpha val="16863"/>
                  </a:srgbClr>
                </a:solidFill>
                <a:latin typeface="Wedges Bold"/>
              </a:rPr>
              <a:t>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146086" y="3238878"/>
            <a:ext cx="937622" cy="62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79"/>
              </a:lnSpc>
              <a:spcBef>
                <a:spcPct val="0"/>
              </a:spcBef>
            </a:pPr>
            <a:r>
              <a:rPr lang="en-US" sz="3999" spc="-79">
                <a:solidFill>
                  <a:srgbClr val="2834A6">
                    <a:alpha val="16863"/>
                  </a:srgbClr>
                </a:solidFill>
                <a:latin typeface="Wedges Bold"/>
              </a:rPr>
              <a:t>2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745604" y="3238878"/>
            <a:ext cx="937622" cy="62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79"/>
              </a:lnSpc>
              <a:spcBef>
                <a:spcPct val="0"/>
              </a:spcBef>
            </a:pPr>
            <a:r>
              <a:rPr lang="en-US" sz="3999" spc="-79">
                <a:solidFill>
                  <a:srgbClr val="2834A6"/>
                </a:solidFill>
                <a:latin typeface="Wedges Bold"/>
              </a:rPr>
              <a:t>3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965506" y="4439261"/>
            <a:ext cx="5298781" cy="778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6439"/>
              </a:lnSpc>
              <a:spcBef>
                <a:spcPct val="0"/>
              </a:spcBef>
            </a:pPr>
            <a:r>
              <a:rPr lang="en-US" sz="4599" spc="45">
                <a:solidFill>
                  <a:srgbClr val="101074">
                    <a:alpha val="16863"/>
                  </a:srgbClr>
                </a:solidFill>
                <a:latin typeface="League Spartan"/>
              </a:rPr>
              <a:t>Describe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565024" y="4364989"/>
            <a:ext cx="5298781" cy="778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6439"/>
              </a:lnSpc>
              <a:spcBef>
                <a:spcPct val="0"/>
              </a:spcBef>
            </a:pPr>
            <a:r>
              <a:rPr lang="en-US" sz="4599" spc="45">
                <a:solidFill>
                  <a:srgbClr val="101074"/>
                </a:solidFill>
                <a:latin typeface="League Spartan"/>
              </a:rPr>
              <a:t>A difficult task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2166703" y="5884522"/>
            <a:ext cx="5472394" cy="4048208"/>
            <a:chOff x="0" y="0"/>
            <a:chExt cx="7296526" cy="5397611"/>
          </a:xfrm>
        </p:grpSpPr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0" y="1104807"/>
              <a:ext cx="3217777" cy="3206076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>
            <a:xfrm>
              <a:off x="3518108" y="892617"/>
              <a:ext cx="2140467" cy="1541137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 rot="-4166919">
              <a:off x="3583736" y="2587664"/>
              <a:ext cx="1774059" cy="2930128"/>
            </a:xfrm>
            <a:prstGeom prst="rect">
              <a:avLst/>
            </a:prstGeom>
          </p:spPr>
        </p:pic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 flipH="1">
              <a:off x="5078848" y="0"/>
              <a:ext cx="2217678" cy="220961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E1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11421" y="185110"/>
            <a:ext cx="13762907" cy="961218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193799">
            <a:off x="13179090" y="3812362"/>
            <a:ext cx="5071865" cy="472815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 l="22012" t="12252" r="28806" b="19194"/>
          <a:stretch>
            <a:fillRect/>
          </a:stretch>
        </p:blipFill>
        <p:spPr>
          <a:xfrm>
            <a:off x="10907155" y="7071146"/>
            <a:ext cx="3467173" cy="3215854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 rot="1193799">
            <a:off x="14248226" y="5295336"/>
            <a:ext cx="3376039" cy="2001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001"/>
              </a:lnSpc>
              <a:spcBef>
                <a:spcPct val="0"/>
              </a:spcBef>
            </a:pPr>
            <a:r>
              <a:rPr lang="en-US" sz="6300">
                <a:solidFill>
                  <a:srgbClr val="2834A6"/>
                </a:solidFill>
                <a:latin typeface="Wedges Bold"/>
              </a:rPr>
              <a:t>Look at</a:t>
            </a:r>
          </a:p>
          <a:p>
            <a:pPr marL="0" lvl="0" indent="0" algn="ctr">
              <a:lnSpc>
                <a:spcPts val="8001"/>
              </a:lnSpc>
              <a:spcBef>
                <a:spcPct val="0"/>
              </a:spcBef>
            </a:pPr>
            <a:r>
              <a:rPr lang="en-US" sz="6300" u="none">
                <a:solidFill>
                  <a:srgbClr val="2834A6"/>
                </a:solidFill>
                <a:latin typeface="Wedges Bold"/>
              </a:rPr>
              <a:t>these!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848694" y="4777466"/>
            <a:ext cx="11205558" cy="1536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595"/>
              </a:lnSpc>
            </a:pPr>
            <a:r>
              <a:rPr lang="en-US" sz="6599" spc="65">
                <a:solidFill>
                  <a:srgbClr val="2834A6"/>
                </a:solidFill>
                <a:latin typeface="League Spartan"/>
              </a:rPr>
              <a:t>It was a difficult task.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4374490" y="0"/>
            <a:ext cx="3913510" cy="2895022"/>
            <a:chOff x="0" y="0"/>
            <a:chExt cx="5218013" cy="3860029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0" y="790088"/>
              <a:ext cx="2301150" cy="2292782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>
              <a:off x="2515928" y="638343"/>
              <a:ext cx="1530727" cy="1102123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-4166919">
              <a:off x="2562861" y="1850533"/>
              <a:ext cx="1268695" cy="2095442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 flipH="1">
              <a:off x="3632070" y="0"/>
              <a:ext cx="1585943" cy="1580176"/>
            </a:xfrm>
            <a:prstGeom prst="rect">
              <a:avLst/>
            </a:prstGeom>
          </p:spPr>
        </p:pic>
      </p:grpSp>
      <p:sp>
        <p:nvSpPr>
          <p:cNvPr id="12" name="TextBox 12"/>
          <p:cNvSpPr txBox="1"/>
          <p:nvPr/>
        </p:nvSpPr>
        <p:spPr>
          <a:xfrm>
            <a:off x="1848694" y="2542658"/>
            <a:ext cx="12160013" cy="1384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99"/>
              </a:lnSpc>
              <a:spcBef>
                <a:spcPct val="0"/>
              </a:spcBef>
            </a:pPr>
            <a:r>
              <a:rPr lang="en-US" sz="3999" spc="427">
                <a:solidFill>
                  <a:srgbClr val="630872"/>
                </a:solidFill>
                <a:latin typeface="League Spartan"/>
              </a:rPr>
              <a:t>Task 3: Convey the following message using an "as...as..." structure. </a:t>
            </a:r>
          </a:p>
        </p:txBody>
      </p:sp>
      <p:sp>
        <p:nvSpPr>
          <p:cNvPr id="13" name="TextBox 13"/>
          <p:cNvSpPr txBox="1"/>
          <p:nvPr/>
        </p:nvSpPr>
        <p:spPr>
          <a:xfrm rot="-347529">
            <a:off x="5466592" y="751187"/>
            <a:ext cx="4032183" cy="7766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28"/>
              </a:lnSpc>
            </a:pPr>
            <a:r>
              <a:rPr lang="en-US" sz="5828" spc="646">
                <a:solidFill>
                  <a:srgbClr val="FF9E5E"/>
                </a:solidFill>
                <a:latin typeface="Barlow SemiCondensed Bold Bold"/>
              </a:rPr>
              <a:t>DIFFICULT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E1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11421" y="185110"/>
            <a:ext cx="13762907" cy="961218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193799">
            <a:off x="13179090" y="3812362"/>
            <a:ext cx="5071865" cy="472815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 l="22012" t="12252" r="28806" b="19194"/>
          <a:stretch>
            <a:fillRect/>
          </a:stretch>
        </p:blipFill>
        <p:spPr>
          <a:xfrm>
            <a:off x="10907155" y="7071146"/>
            <a:ext cx="3467173" cy="3215854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 rot="1193799">
            <a:off x="14248226" y="5295336"/>
            <a:ext cx="3376039" cy="2001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001"/>
              </a:lnSpc>
              <a:spcBef>
                <a:spcPct val="0"/>
              </a:spcBef>
            </a:pPr>
            <a:r>
              <a:rPr lang="en-US" sz="6300">
                <a:solidFill>
                  <a:srgbClr val="2834A6"/>
                </a:solidFill>
                <a:latin typeface="Wedges Bold"/>
              </a:rPr>
              <a:t>Look at</a:t>
            </a:r>
          </a:p>
          <a:p>
            <a:pPr marL="0" lvl="0" indent="0" algn="ctr">
              <a:lnSpc>
                <a:spcPts val="8001"/>
              </a:lnSpc>
              <a:spcBef>
                <a:spcPct val="0"/>
              </a:spcBef>
            </a:pPr>
            <a:r>
              <a:rPr lang="en-US" sz="6300" u="none">
                <a:solidFill>
                  <a:srgbClr val="2834A6"/>
                </a:solidFill>
                <a:latin typeface="Wedges Bold"/>
              </a:rPr>
              <a:t>these!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3048393"/>
            <a:ext cx="11205558" cy="67393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49961" lvl="1" indent="-474980">
              <a:lnSpc>
                <a:spcPts val="9064"/>
              </a:lnSpc>
              <a:buFont typeface="Arial"/>
              <a:buChar char="•"/>
            </a:pPr>
            <a:r>
              <a:rPr lang="en-US" sz="4400" spc="44">
                <a:solidFill>
                  <a:srgbClr val="2834A6"/>
                </a:solidFill>
                <a:latin typeface="League Spartan"/>
              </a:rPr>
              <a:t> It was like climbing Mount Everest without oxygen.</a:t>
            </a:r>
          </a:p>
          <a:p>
            <a:pPr marL="949961" lvl="1" indent="-474980">
              <a:lnSpc>
                <a:spcPts val="9064"/>
              </a:lnSpc>
              <a:buFont typeface="Arial"/>
              <a:buChar char="•"/>
            </a:pPr>
            <a:r>
              <a:rPr lang="en-US" sz="4400" spc="44">
                <a:solidFill>
                  <a:srgbClr val="2834A6"/>
                </a:solidFill>
                <a:latin typeface="League Spartan"/>
              </a:rPr>
              <a:t> It was like swimming with sharks without being eaten alive.</a:t>
            </a:r>
          </a:p>
          <a:p>
            <a:pPr marL="949961" lvl="1" indent="-474980">
              <a:lnSpc>
                <a:spcPts val="9064"/>
              </a:lnSpc>
              <a:buFont typeface="Arial"/>
              <a:buChar char="•"/>
            </a:pPr>
            <a:r>
              <a:rPr lang="en-US" sz="4400" spc="44">
                <a:solidFill>
                  <a:srgbClr val="2834A6"/>
                </a:solidFill>
                <a:latin typeface="League Spartan"/>
              </a:rPr>
              <a:t> It was like emptying an ocean with a teaspoon.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4374490" y="0"/>
            <a:ext cx="3913510" cy="2895022"/>
            <a:chOff x="0" y="0"/>
            <a:chExt cx="5218013" cy="3860029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0" y="790088"/>
              <a:ext cx="2301150" cy="2292782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>
              <a:off x="2515928" y="638343"/>
              <a:ext cx="1530727" cy="1102123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-4166919">
              <a:off x="2562861" y="1850533"/>
              <a:ext cx="1268695" cy="2095442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 flipH="1">
              <a:off x="3632070" y="0"/>
              <a:ext cx="1585943" cy="1580176"/>
            </a:xfrm>
            <a:prstGeom prst="rect">
              <a:avLst/>
            </a:prstGeom>
          </p:spPr>
        </p:pic>
      </p:grpSp>
      <p:sp>
        <p:nvSpPr>
          <p:cNvPr id="12" name="TextBox 12"/>
          <p:cNvSpPr txBox="1"/>
          <p:nvPr/>
        </p:nvSpPr>
        <p:spPr>
          <a:xfrm>
            <a:off x="12525911" y="2474651"/>
            <a:ext cx="1645593" cy="755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59"/>
              </a:lnSpc>
              <a:spcBef>
                <a:spcPct val="0"/>
              </a:spcBef>
            </a:pPr>
            <a:r>
              <a:rPr lang="en-US" sz="4399">
                <a:solidFill>
                  <a:srgbClr val="101074"/>
                </a:solidFill>
                <a:latin typeface="League Spartan"/>
              </a:rPr>
              <a:t>part 1</a:t>
            </a:r>
          </a:p>
        </p:txBody>
      </p:sp>
      <p:sp>
        <p:nvSpPr>
          <p:cNvPr id="13" name="TextBox 13"/>
          <p:cNvSpPr txBox="1"/>
          <p:nvPr/>
        </p:nvSpPr>
        <p:spPr>
          <a:xfrm rot="-347529">
            <a:off x="5466592" y="751187"/>
            <a:ext cx="4032183" cy="7766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28"/>
              </a:lnSpc>
            </a:pPr>
            <a:r>
              <a:rPr lang="en-US" sz="5828" spc="646">
                <a:solidFill>
                  <a:srgbClr val="FF9E5E"/>
                </a:solidFill>
                <a:latin typeface="Barlow SemiCondensed Bold Bold"/>
              </a:rPr>
              <a:t>DIFFICULT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79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11421" y="185110"/>
            <a:ext cx="13762907" cy="961218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193799">
            <a:off x="13179090" y="3812362"/>
            <a:ext cx="5071865" cy="472815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 l="22012" t="12252" r="28806" b="19194"/>
          <a:stretch>
            <a:fillRect/>
          </a:stretch>
        </p:blipFill>
        <p:spPr>
          <a:xfrm>
            <a:off x="10907155" y="7071146"/>
            <a:ext cx="3467173" cy="3215854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 rot="1193799">
            <a:off x="14248226" y="5295336"/>
            <a:ext cx="3376039" cy="2001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001"/>
              </a:lnSpc>
              <a:spcBef>
                <a:spcPct val="0"/>
              </a:spcBef>
            </a:pPr>
            <a:r>
              <a:rPr lang="en-US" sz="6300">
                <a:solidFill>
                  <a:srgbClr val="2834A6"/>
                </a:solidFill>
                <a:latin typeface="Wedges Bold"/>
              </a:rPr>
              <a:t>Look at</a:t>
            </a:r>
          </a:p>
          <a:p>
            <a:pPr marL="0" lvl="0" indent="0" algn="ctr">
              <a:lnSpc>
                <a:spcPts val="8001"/>
              </a:lnSpc>
              <a:spcBef>
                <a:spcPct val="0"/>
              </a:spcBef>
            </a:pPr>
            <a:r>
              <a:rPr lang="en-US" sz="6300" u="none">
                <a:solidFill>
                  <a:srgbClr val="2834A6"/>
                </a:solidFill>
                <a:latin typeface="Wedges Bold"/>
              </a:rPr>
              <a:t>these!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3048393"/>
            <a:ext cx="11205558" cy="67393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064"/>
              </a:lnSpc>
            </a:pPr>
            <a:r>
              <a:rPr lang="en-US" sz="4400" spc="44">
                <a:solidFill>
                  <a:srgbClr val="2834A6"/>
                </a:solidFill>
                <a:latin typeface="League Spartan"/>
              </a:rPr>
              <a:t>4. It was like filling a bucket with water using a sieve.</a:t>
            </a:r>
          </a:p>
          <a:p>
            <a:pPr>
              <a:lnSpc>
                <a:spcPts val="9064"/>
              </a:lnSpc>
            </a:pPr>
            <a:r>
              <a:rPr lang="en-US" sz="4400" spc="44">
                <a:solidFill>
                  <a:srgbClr val="2834A6"/>
                </a:solidFill>
                <a:latin typeface="League Spartan"/>
              </a:rPr>
              <a:t>5. It was like trying to put the toothpaste back in the tube.</a:t>
            </a:r>
          </a:p>
          <a:p>
            <a:pPr>
              <a:lnSpc>
                <a:spcPts val="9064"/>
              </a:lnSpc>
            </a:pPr>
            <a:r>
              <a:rPr lang="en-US" sz="4400" spc="44">
                <a:solidFill>
                  <a:srgbClr val="2834A6"/>
                </a:solidFill>
                <a:latin typeface="League Spartan"/>
              </a:rPr>
              <a:t>6. It was like looking for a needle in a haystack.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4644885" y="0"/>
            <a:ext cx="3643115" cy="2694997"/>
            <a:chOff x="0" y="0"/>
            <a:chExt cx="4857486" cy="3593329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0" y="735499"/>
              <a:ext cx="2142158" cy="2134368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>
              <a:off x="2342095" y="594238"/>
              <a:ext cx="1424965" cy="1025975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-4166919">
              <a:off x="2385786" y="1722675"/>
              <a:ext cx="1181037" cy="1950662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 flipH="1">
              <a:off x="3381120" y="0"/>
              <a:ext cx="1476366" cy="1470997"/>
            </a:xfrm>
            <a:prstGeom prst="rect">
              <a:avLst/>
            </a:prstGeom>
          </p:spPr>
        </p:pic>
      </p:grpSp>
      <p:sp>
        <p:nvSpPr>
          <p:cNvPr id="12" name="TextBox 12"/>
          <p:cNvSpPr txBox="1"/>
          <p:nvPr/>
        </p:nvSpPr>
        <p:spPr>
          <a:xfrm rot="-347529">
            <a:off x="5466592" y="751187"/>
            <a:ext cx="4032183" cy="7766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28"/>
              </a:lnSpc>
            </a:pPr>
            <a:r>
              <a:rPr lang="en-US" sz="5828" spc="646">
                <a:solidFill>
                  <a:srgbClr val="FF9E5E"/>
                </a:solidFill>
                <a:latin typeface="Barlow SemiCondensed Bold Bold"/>
              </a:rPr>
              <a:t>DIFFICULT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430959" y="2474651"/>
            <a:ext cx="1835497" cy="755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59"/>
              </a:lnSpc>
              <a:spcBef>
                <a:spcPct val="0"/>
              </a:spcBef>
            </a:pPr>
            <a:r>
              <a:rPr lang="en-US" sz="4399">
                <a:solidFill>
                  <a:srgbClr val="101074"/>
                </a:solidFill>
                <a:latin typeface="League Spartan"/>
              </a:rPr>
              <a:t>part 2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F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412115"/>
            <a:ext cx="18288000" cy="1292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40"/>
              </a:lnSpc>
            </a:pPr>
            <a:r>
              <a:rPr lang="en-US" sz="7600">
                <a:solidFill>
                  <a:srgbClr val="9512AB"/>
                </a:solidFill>
                <a:latin typeface="Canva Sans Bold"/>
              </a:rPr>
              <a:t>Some additional ideas/activities.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0" y="1948810"/>
            <a:ext cx="18288000" cy="73945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511400" lvl="1" indent="-755700">
              <a:lnSpc>
                <a:spcPts val="9800"/>
              </a:lnSpc>
              <a:buFont typeface="Arial"/>
              <a:buChar char="•"/>
            </a:pPr>
            <a:r>
              <a:rPr lang="en-US" sz="7000">
                <a:solidFill>
                  <a:srgbClr val="091589"/>
                </a:solidFill>
                <a:latin typeface="Canva Sans Bold"/>
              </a:rPr>
              <a:t>A dog was barking while chewing bark.</a:t>
            </a:r>
          </a:p>
          <a:p>
            <a:pPr marL="1511400" lvl="1" indent="-755700">
              <a:lnSpc>
                <a:spcPts val="9800"/>
              </a:lnSpc>
              <a:buFont typeface="Arial"/>
              <a:buChar char="•"/>
            </a:pPr>
            <a:r>
              <a:rPr lang="en-US" sz="7000">
                <a:solidFill>
                  <a:srgbClr val="091589"/>
                </a:solidFill>
                <a:latin typeface="Canva Sans Bold"/>
              </a:rPr>
              <a:t>He writes with his right hand.</a:t>
            </a:r>
          </a:p>
          <a:p>
            <a:pPr marL="1511400" lvl="1" indent="-755700">
              <a:lnSpc>
                <a:spcPts val="9800"/>
              </a:lnSpc>
              <a:buFont typeface="Arial"/>
              <a:buChar char="•"/>
            </a:pPr>
            <a:r>
              <a:rPr lang="en-US" sz="7000">
                <a:solidFill>
                  <a:srgbClr val="091589"/>
                </a:solidFill>
                <a:latin typeface="Canva Sans Bold"/>
              </a:rPr>
              <a:t>She left, and then only he was left.</a:t>
            </a:r>
          </a:p>
          <a:p>
            <a:pPr marL="1511400" lvl="1" indent="-755700">
              <a:lnSpc>
                <a:spcPts val="9800"/>
              </a:lnSpc>
              <a:buFont typeface="Arial"/>
              <a:buChar char="•"/>
            </a:pPr>
            <a:r>
              <a:rPr lang="en-US" sz="7000">
                <a:solidFill>
                  <a:srgbClr val="091589"/>
                </a:solidFill>
                <a:latin typeface="Canva Sans Bold"/>
              </a:rPr>
              <a:t>They are like two peas in a pod.</a:t>
            </a:r>
          </a:p>
          <a:p>
            <a:pPr marL="1511400" lvl="1" indent="-755700">
              <a:lnSpc>
                <a:spcPts val="9800"/>
              </a:lnSpc>
              <a:buFont typeface="Arial"/>
              <a:buChar char="•"/>
            </a:pPr>
            <a:r>
              <a:rPr lang="en-US" sz="7000">
                <a:solidFill>
                  <a:srgbClr val="091589"/>
                </a:solidFill>
                <a:latin typeface="Canva Sans Bold"/>
              </a:rPr>
              <a:t>He was alarmed, scared and terrified.</a:t>
            </a:r>
          </a:p>
          <a:p>
            <a:pPr marL="1511400" lvl="1" indent="-755700">
              <a:lnSpc>
                <a:spcPts val="9800"/>
              </a:lnSpc>
              <a:buFont typeface="Arial"/>
              <a:buChar char="•"/>
            </a:pPr>
            <a:r>
              <a:rPr lang="en-US" sz="7000">
                <a:solidFill>
                  <a:srgbClr val="091589"/>
                </a:solidFill>
                <a:latin typeface="Canva Sans Bold"/>
              </a:rPr>
              <a:t>You can crawl, leap, march, or skip.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393065"/>
            <a:ext cx="18288000" cy="1401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80"/>
              </a:lnSpc>
            </a:pPr>
            <a:r>
              <a:rPr lang="en-US" sz="8200">
                <a:solidFill>
                  <a:srgbClr val="9512AB"/>
                </a:solidFill>
                <a:latin typeface="Canva Sans Bold"/>
              </a:rPr>
              <a:t>&amp; some more...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0" y="1958335"/>
            <a:ext cx="18288000" cy="7161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520"/>
              </a:lnSpc>
            </a:pPr>
            <a:r>
              <a:rPr lang="en-US" sz="6800">
                <a:solidFill>
                  <a:srgbClr val="0D3D2F"/>
                </a:solidFill>
                <a:latin typeface="Canva Sans Bold"/>
              </a:rPr>
              <a:t>7. The tiny may float, the huge may sink.</a:t>
            </a:r>
          </a:p>
          <a:p>
            <a:pPr>
              <a:lnSpc>
                <a:spcPts val="9520"/>
              </a:lnSpc>
            </a:pPr>
            <a:r>
              <a:rPr lang="en-US" sz="6800">
                <a:solidFill>
                  <a:srgbClr val="0D3D2F"/>
                </a:solidFill>
                <a:latin typeface="Canva Sans Bold"/>
              </a:rPr>
              <a:t>8. There's a  bookshelf in the classroom.</a:t>
            </a:r>
          </a:p>
          <a:p>
            <a:pPr>
              <a:lnSpc>
                <a:spcPts val="9520"/>
              </a:lnSpc>
            </a:pPr>
            <a:r>
              <a:rPr lang="en-US" sz="6800">
                <a:solidFill>
                  <a:srgbClr val="0D3D2F"/>
                </a:solidFill>
                <a:latin typeface="Canva Sans Bold"/>
              </a:rPr>
              <a:t>9. He is pro-anti-internationalisationism.</a:t>
            </a:r>
          </a:p>
          <a:p>
            <a:pPr>
              <a:lnSpc>
                <a:spcPts val="9520"/>
              </a:lnSpc>
            </a:pPr>
            <a:r>
              <a:rPr lang="en-US" sz="6800">
                <a:solidFill>
                  <a:srgbClr val="0D3D2F"/>
                </a:solidFill>
                <a:latin typeface="Canva Sans Bold"/>
              </a:rPr>
              <a:t>10. The mind is an ocean.</a:t>
            </a:r>
          </a:p>
          <a:p>
            <a:pPr>
              <a:lnSpc>
                <a:spcPts val="9520"/>
              </a:lnSpc>
            </a:pPr>
            <a:r>
              <a:rPr lang="en-US" sz="6800">
                <a:solidFill>
                  <a:srgbClr val="0D3D2F"/>
                </a:solidFill>
                <a:latin typeface="Canva Sans Bold"/>
              </a:rPr>
              <a:t>11. Take off your shoes before the take-off. </a:t>
            </a:r>
          </a:p>
          <a:p>
            <a:pPr>
              <a:lnSpc>
                <a:spcPts val="9520"/>
              </a:lnSpc>
            </a:pPr>
            <a:r>
              <a:rPr lang="en-US" sz="6800">
                <a:solidFill>
                  <a:srgbClr val="0D3D2F"/>
                </a:solidFill>
                <a:latin typeface="Canva Sans Bold"/>
              </a:rPr>
              <a:t>12. ...then suddenly the penny dropped.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47327">
            <a:off x="420977" y="284964"/>
            <a:ext cx="13531121" cy="1065268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621426">
            <a:off x="1843407" y="3700071"/>
            <a:ext cx="4859873" cy="5816454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 rot="-647791">
            <a:off x="7936674" y="4137341"/>
            <a:ext cx="5722599" cy="2882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1430"/>
              </a:lnSpc>
              <a:spcBef>
                <a:spcPct val="0"/>
              </a:spcBef>
            </a:pPr>
            <a:r>
              <a:rPr lang="en-US" sz="9000" u="none" spc="-179">
                <a:solidFill>
                  <a:srgbClr val="2834A6"/>
                </a:solidFill>
                <a:latin typeface="Wedges Bold"/>
              </a:rPr>
              <a:t>Thank</a:t>
            </a:r>
          </a:p>
          <a:p>
            <a:pPr marL="0" lvl="0" indent="0">
              <a:lnSpc>
                <a:spcPts val="11430"/>
              </a:lnSpc>
              <a:spcBef>
                <a:spcPct val="0"/>
              </a:spcBef>
            </a:pPr>
            <a:r>
              <a:rPr lang="en-US" sz="9000" u="none" spc="-179">
                <a:solidFill>
                  <a:srgbClr val="2834A6"/>
                </a:solidFill>
                <a:latin typeface="Wedges Bold"/>
              </a:rPr>
              <a:t>you!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090109" y="9301162"/>
            <a:ext cx="15169191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4919"/>
              </a:lnSpc>
              <a:spcBef>
                <a:spcPct val="0"/>
              </a:spcBef>
            </a:pPr>
            <a:r>
              <a:rPr lang="en-US" sz="4099">
                <a:solidFill>
                  <a:srgbClr val="101074"/>
                </a:solidFill>
                <a:latin typeface="ABeeZee"/>
              </a:rPr>
              <a:t>www.fluentLingua.com</a:t>
            </a:r>
          </a:p>
        </p:txBody>
      </p:sp>
      <p:sp>
        <p:nvSpPr>
          <p:cNvPr id="6" name="TextBox 6"/>
          <p:cNvSpPr txBox="1"/>
          <p:nvPr/>
        </p:nvSpPr>
        <p:spPr>
          <a:xfrm rot="-595671">
            <a:off x="1183339" y="2566803"/>
            <a:ext cx="4966393" cy="9071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839"/>
              </a:lnSpc>
              <a:spcBef>
                <a:spcPct val="0"/>
              </a:spcBef>
            </a:pPr>
            <a:r>
              <a:rPr lang="en-US" sz="6839" spc="341">
                <a:solidFill>
                  <a:srgbClr val="FF32AF"/>
                </a:solidFill>
                <a:latin typeface="Shrikhand Bold"/>
              </a:rPr>
              <a:t>Goodbye</a:t>
            </a:r>
          </a:p>
        </p:txBody>
      </p:sp>
      <p:sp>
        <p:nvSpPr>
          <p:cNvPr id="7" name="TextBox 7"/>
          <p:cNvSpPr txBox="1"/>
          <p:nvPr/>
        </p:nvSpPr>
        <p:spPr>
          <a:xfrm rot="-600653">
            <a:off x="7148268" y="1739397"/>
            <a:ext cx="3471667" cy="2418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120"/>
              </a:lnSpc>
            </a:pPr>
            <a:r>
              <a:rPr lang="en-US" sz="18120">
                <a:solidFill>
                  <a:srgbClr val="FF9E5E"/>
                </a:solidFill>
                <a:latin typeface="Barlow SemiCondensed Bold Bold"/>
              </a:rPr>
              <a:t>&amp;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956954">
            <a:off x="14377228" y="942157"/>
            <a:ext cx="3441469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84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CD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66279" y="1449144"/>
            <a:ext cx="11755442" cy="1434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430"/>
              </a:lnSpc>
              <a:spcBef>
                <a:spcPct val="0"/>
              </a:spcBef>
            </a:pPr>
            <a:r>
              <a:rPr lang="en-US" sz="9000">
                <a:solidFill>
                  <a:srgbClr val="2834A6"/>
                </a:solidFill>
                <a:latin typeface="Wedges Bold"/>
              </a:rPr>
              <a:t>Contents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482403" y="3554473"/>
            <a:ext cx="15010550" cy="5951800"/>
            <a:chOff x="0" y="0"/>
            <a:chExt cx="20014066" cy="7935734"/>
          </a:xfrm>
        </p:grpSpPr>
        <p:grpSp>
          <p:nvGrpSpPr>
            <p:cNvPr id="4" name="Group 4"/>
            <p:cNvGrpSpPr/>
            <p:nvPr/>
          </p:nvGrpSpPr>
          <p:grpSpPr>
            <a:xfrm>
              <a:off x="630479" y="482296"/>
              <a:ext cx="494679" cy="409909"/>
              <a:chOff x="0" y="0"/>
              <a:chExt cx="113547" cy="94089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13547" cy="94089"/>
              </a:xfrm>
              <a:custGeom>
                <a:avLst/>
                <a:gdLst/>
                <a:ahLst/>
                <a:cxnLst/>
                <a:rect l="l" t="t" r="r" b="b"/>
                <a:pathLst>
                  <a:path w="113547" h="94089">
                    <a:moveTo>
                      <a:pt x="47045" y="0"/>
                    </a:moveTo>
                    <a:lnTo>
                      <a:pt x="66502" y="0"/>
                    </a:lnTo>
                    <a:cubicBezTo>
                      <a:pt x="92484" y="0"/>
                      <a:pt x="113547" y="21063"/>
                      <a:pt x="113547" y="47045"/>
                    </a:cubicBezTo>
                    <a:lnTo>
                      <a:pt x="113547" y="47045"/>
                    </a:lnTo>
                    <a:cubicBezTo>
                      <a:pt x="113547" y="73027"/>
                      <a:pt x="92484" y="94089"/>
                      <a:pt x="66502" y="94089"/>
                    </a:cubicBezTo>
                    <a:lnTo>
                      <a:pt x="47045" y="94089"/>
                    </a:lnTo>
                    <a:cubicBezTo>
                      <a:pt x="21063" y="94089"/>
                      <a:pt x="0" y="73027"/>
                      <a:pt x="0" y="47045"/>
                    </a:cubicBezTo>
                    <a:lnTo>
                      <a:pt x="0" y="47045"/>
                    </a:lnTo>
                    <a:cubicBezTo>
                      <a:pt x="0" y="21063"/>
                      <a:pt x="21063" y="0"/>
                      <a:pt x="47045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>
                <a:solidFill>
                  <a:srgbClr val="2834A6"/>
                </a:solidFill>
              </a:ln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33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1759264" y="482296"/>
              <a:ext cx="599905" cy="409909"/>
              <a:chOff x="0" y="0"/>
              <a:chExt cx="137700" cy="94089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37700" cy="94089"/>
              </a:xfrm>
              <a:custGeom>
                <a:avLst/>
                <a:gdLst/>
                <a:ahLst/>
                <a:cxnLst/>
                <a:rect l="l" t="t" r="r" b="b"/>
                <a:pathLst>
                  <a:path w="137700" h="94089">
                    <a:moveTo>
                      <a:pt x="47045" y="0"/>
                    </a:moveTo>
                    <a:lnTo>
                      <a:pt x="90656" y="0"/>
                    </a:lnTo>
                    <a:cubicBezTo>
                      <a:pt x="116638" y="0"/>
                      <a:pt x="137700" y="21063"/>
                      <a:pt x="137700" y="47045"/>
                    </a:cubicBezTo>
                    <a:lnTo>
                      <a:pt x="137700" y="47045"/>
                    </a:lnTo>
                    <a:cubicBezTo>
                      <a:pt x="137700" y="73027"/>
                      <a:pt x="116638" y="94089"/>
                      <a:pt x="90656" y="94089"/>
                    </a:cubicBezTo>
                    <a:lnTo>
                      <a:pt x="47045" y="94089"/>
                    </a:lnTo>
                    <a:cubicBezTo>
                      <a:pt x="21063" y="94089"/>
                      <a:pt x="0" y="73027"/>
                      <a:pt x="0" y="47045"/>
                    </a:cubicBezTo>
                    <a:lnTo>
                      <a:pt x="0" y="47045"/>
                    </a:lnTo>
                    <a:cubicBezTo>
                      <a:pt x="0" y="21063"/>
                      <a:pt x="21063" y="0"/>
                      <a:pt x="47045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>
                <a:solidFill>
                  <a:srgbClr val="2834A6"/>
                </a:solidFill>
              </a:ln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33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2980516" y="482296"/>
              <a:ext cx="599905" cy="409909"/>
              <a:chOff x="0" y="0"/>
              <a:chExt cx="137700" cy="94089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37700" cy="94089"/>
              </a:xfrm>
              <a:custGeom>
                <a:avLst/>
                <a:gdLst/>
                <a:ahLst/>
                <a:cxnLst/>
                <a:rect l="l" t="t" r="r" b="b"/>
                <a:pathLst>
                  <a:path w="137700" h="94089">
                    <a:moveTo>
                      <a:pt x="47045" y="0"/>
                    </a:moveTo>
                    <a:lnTo>
                      <a:pt x="90656" y="0"/>
                    </a:lnTo>
                    <a:cubicBezTo>
                      <a:pt x="116638" y="0"/>
                      <a:pt x="137700" y="21063"/>
                      <a:pt x="137700" y="47045"/>
                    </a:cubicBezTo>
                    <a:lnTo>
                      <a:pt x="137700" y="47045"/>
                    </a:lnTo>
                    <a:cubicBezTo>
                      <a:pt x="137700" y="73027"/>
                      <a:pt x="116638" y="94089"/>
                      <a:pt x="90656" y="94089"/>
                    </a:cubicBezTo>
                    <a:lnTo>
                      <a:pt x="47045" y="94089"/>
                    </a:lnTo>
                    <a:cubicBezTo>
                      <a:pt x="21063" y="94089"/>
                      <a:pt x="0" y="73027"/>
                      <a:pt x="0" y="47045"/>
                    </a:cubicBezTo>
                    <a:lnTo>
                      <a:pt x="0" y="47045"/>
                    </a:lnTo>
                    <a:cubicBezTo>
                      <a:pt x="0" y="21063"/>
                      <a:pt x="21063" y="0"/>
                      <a:pt x="47045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>
                <a:solidFill>
                  <a:srgbClr val="2834A6"/>
                </a:solidFill>
              </a:ln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33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4211081" y="482296"/>
              <a:ext cx="599905" cy="409909"/>
              <a:chOff x="0" y="0"/>
              <a:chExt cx="137700" cy="94089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137700" cy="94089"/>
              </a:xfrm>
              <a:custGeom>
                <a:avLst/>
                <a:gdLst/>
                <a:ahLst/>
                <a:cxnLst/>
                <a:rect l="l" t="t" r="r" b="b"/>
                <a:pathLst>
                  <a:path w="137700" h="94089">
                    <a:moveTo>
                      <a:pt x="47045" y="0"/>
                    </a:moveTo>
                    <a:lnTo>
                      <a:pt x="90656" y="0"/>
                    </a:lnTo>
                    <a:cubicBezTo>
                      <a:pt x="116638" y="0"/>
                      <a:pt x="137700" y="21063"/>
                      <a:pt x="137700" y="47045"/>
                    </a:cubicBezTo>
                    <a:lnTo>
                      <a:pt x="137700" y="47045"/>
                    </a:lnTo>
                    <a:cubicBezTo>
                      <a:pt x="137700" y="73027"/>
                      <a:pt x="116638" y="94089"/>
                      <a:pt x="90656" y="94089"/>
                    </a:cubicBezTo>
                    <a:lnTo>
                      <a:pt x="47045" y="94089"/>
                    </a:lnTo>
                    <a:cubicBezTo>
                      <a:pt x="21063" y="94089"/>
                      <a:pt x="0" y="73027"/>
                      <a:pt x="0" y="47045"/>
                    </a:cubicBezTo>
                    <a:lnTo>
                      <a:pt x="0" y="47045"/>
                    </a:lnTo>
                    <a:cubicBezTo>
                      <a:pt x="0" y="21063"/>
                      <a:pt x="21063" y="0"/>
                      <a:pt x="47045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>
                <a:solidFill>
                  <a:srgbClr val="2834A6"/>
                </a:solidFill>
              </a:ln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33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5433948" y="482296"/>
              <a:ext cx="599905" cy="409909"/>
              <a:chOff x="0" y="0"/>
              <a:chExt cx="137700" cy="94089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137700" cy="94089"/>
              </a:xfrm>
              <a:custGeom>
                <a:avLst/>
                <a:gdLst/>
                <a:ahLst/>
                <a:cxnLst/>
                <a:rect l="l" t="t" r="r" b="b"/>
                <a:pathLst>
                  <a:path w="137700" h="94089">
                    <a:moveTo>
                      <a:pt x="47045" y="0"/>
                    </a:moveTo>
                    <a:lnTo>
                      <a:pt x="90656" y="0"/>
                    </a:lnTo>
                    <a:cubicBezTo>
                      <a:pt x="116638" y="0"/>
                      <a:pt x="137700" y="21063"/>
                      <a:pt x="137700" y="47045"/>
                    </a:cubicBezTo>
                    <a:lnTo>
                      <a:pt x="137700" y="47045"/>
                    </a:lnTo>
                    <a:cubicBezTo>
                      <a:pt x="137700" y="73027"/>
                      <a:pt x="116638" y="94089"/>
                      <a:pt x="90656" y="94089"/>
                    </a:cubicBezTo>
                    <a:lnTo>
                      <a:pt x="47045" y="94089"/>
                    </a:lnTo>
                    <a:cubicBezTo>
                      <a:pt x="21063" y="94089"/>
                      <a:pt x="0" y="73027"/>
                      <a:pt x="0" y="47045"/>
                    </a:cubicBezTo>
                    <a:lnTo>
                      <a:pt x="0" y="47045"/>
                    </a:lnTo>
                    <a:cubicBezTo>
                      <a:pt x="0" y="21063"/>
                      <a:pt x="21063" y="0"/>
                      <a:pt x="47045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>
                <a:solidFill>
                  <a:srgbClr val="2834A6"/>
                </a:solidFill>
              </a:ln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33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6656815" y="482296"/>
              <a:ext cx="599905" cy="409909"/>
              <a:chOff x="0" y="0"/>
              <a:chExt cx="137700" cy="94089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37700" cy="94089"/>
              </a:xfrm>
              <a:custGeom>
                <a:avLst/>
                <a:gdLst/>
                <a:ahLst/>
                <a:cxnLst/>
                <a:rect l="l" t="t" r="r" b="b"/>
                <a:pathLst>
                  <a:path w="137700" h="94089">
                    <a:moveTo>
                      <a:pt x="47045" y="0"/>
                    </a:moveTo>
                    <a:lnTo>
                      <a:pt x="90656" y="0"/>
                    </a:lnTo>
                    <a:cubicBezTo>
                      <a:pt x="116638" y="0"/>
                      <a:pt x="137700" y="21063"/>
                      <a:pt x="137700" y="47045"/>
                    </a:cubicBezTo>
                    <a:lnTo>
                      <a:pt x="137700" y="47045"/>
                    </a:lnTo>
                    <a:cubicBezTo>
                      <a:pt x="137700" y="73027"/>
                      <a:pt x="116638" y="94089"/>
                      <a:pt x="90656" y="94089"/>
                    </a:cubicBezTo>
                    <a:lnTo>
                      <a:pt x="47045" y="94089"/>
                    </a:lnTo>
                    <a:cubicBezTo>
                      <a:pt x="21063" y="94089"/>
                      <a:pt x="0" y="73027"/>
                      <a:pt x="0" y="47045"/>
                    </a:cubicBezTo>
                    <a:lnTo>
                      <a:pt x="0" y="47045"/>
                    </a:lnTo>
                    <a:cubicBezTo>
                      <a:pt x="0" y="21063"/>
                      <a:pt x="21063" y="0"/>
                      <a:pt x="47045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>
                <a:solidFill>
                  <a:srgbClr val="2834A6"/>
                </a:solidFill>
              </a:ln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33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>
              <a:off x="7865522" y="482296"/>
              <a:ext cx="599905" cy="409909"/>
              <a:chOff x="0" y="0"/>
              <a:chExt cx="137700" cy="94089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137700" cy="94089"/>
              </a:xfrm>
              <a:custGeom>
                <a:avLst/>
                <a:gdLst/>
                <a:ahLst/>
                <a:cxnLst/>
                <a:rect l="l" t="t" r="r" b="b"/>
                <a:pathLst>
                  <a:path w="137700" h="94089">
                    <a:moveTo>
                      <a:pt x="47045" y="0"/>
                    </a:moveTo>
                    <a:lnTo>
                      <a:pt x="90656" y="0"/>
                    </a:lnTo>
                    <a:cubicBezTo>
                      <a:pt x="116638" y="0"/>
                      <a:pt x="137700" y="21063"/>
                      <a:pt x="137700" y="47045"/>
                    </a:cubicBezTo>
                    <a:lnTo>
                      <a:pt x="137700" y="47045"/>
                    </a:lnTo>
                    <a:cubicBezTo>
                      <a:pt x="137700" y="73027"/>
                      <a:pt x="116638" y="94089"/>
                      <a:pt x="90656" y="94089"/>
                    </a:cubicBezTo>
                    <a:lnTo>
                      <a:pt x="47045" y="94089"/>
                    </a:lnTo>
                    <a:cubicBezTo>
                      <a:pt x="21063" y="94089"/>
                      <a:pt x="0" y="73027"/>
                      <a:pt x="0" y="47045"/>
                    </a:cubicBezTo>
                    <a:lnTo>
                      <a:pt x="0" y="47045"/>
                    </a:lnTo>
                    <a:cubicBezTo>
                      <a:pt x="0" y="21063"/>
                      <a:pt x="21063" y="0"/>
                      <a:pt x="47045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>
                <a:solidFill>
                  <a:srgbClr val="2834A6"/>
                </a:solidFill>
              </a:ln>
            </p:spPr>
          </p:sp>
          <p:sp>
            <p:nvSpPr>
              <p:cNvPr id="24" name="TextBox 24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33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5" name="Group 25"/>
            <p:cNvGrpSpPr/>
            <p:nvPr/>
          </p:nvGrpSpPr>
          <p:grpSpPr>
            <a:xfrm>
              <a:off x="9120254" y="482296"/>
              <a:ext cx="599905" cy="409909"/>
              <a:chOff x="0" y="0"/>
              <a:chExt cx="137700" cy="94089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137700" cy="94089"/>
              </a:xfrm>
              <a:custGeom>
                <a:avLst/>
                <a:gdLst/>
                <a:ahLst/>
                <a:cxnLst/>
                <a:rect l="l" t="t" r="r" b="b"/>
                <a:pathLst>
                  <a:path w="137700" h="94089">
                    <a:moveTo>
                      <a:pt x="47045" y="0"/>
                    </a:moveTo>
                    <a:lnTo>
                      <a:pt x="90656" y="0"/>
                    </a:lnTo>
                    <a:cubicBezTo>
                      <a:pt x="116638" y="0"/>
                      <a:pt x="137700" y="21063"/>
                      <a:pt x="137700" y="47045"/>
                    </a:cubicBezTo>
                    <a:lnTo>
                      <a:pt x="137700" y="47045"/>
                    </a:lnTo>
                    <a:cubicBezTo>
                      <a:pt x="137700" y="73027"/>
                      <a:pt x="116638" y="94089"/>
                      <a:pt x="90656" y="94089"/>
                    </a:cubicBezTo>
                    <a:lnTo>
                      <a:pt x="47045" y="94089"/>
                    </a:lnTo>
                    <a:cubicBezTo>
                      <a:pt x="21063" y="94089"/>
                      <a:pt x="0" y="73027"/>
                      <a:pt x="0" y="47045"/>
                    </a:cubicBezTo>
                    <a:lnTo>
                      <a:pt x="0" y="47045"/>
                    </a:lnTo>
                    <a:cubicBezTo>
                      <a:pt x="0" y="21063"/>
                      <a:pt x="21063" y="0"/>
                      <a:pt x="47045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>
                <a:solidFill>
                  <a:srgbClr val="2834A6"/>
                </a:solidFill>
              </a:ln>
            </p:spPr>
          </p:sp>
          <p:sp>
            <p:nvSpPr>
              <p:cNvPr id="27" name="TextBox 27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33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8" name="Group 28"/>
            <p:cNvGrpSpPr/>
            <p:nvPr/>
          </p:nvGrpSpPr>
          <p:grpSpPr>
            <a:xfrm>
              <a:off x="10343121" y="482296"/>
              <a:ext cx="599905" cy="409909"/>
              <a:chOff x="0" y="0"/>
              <a:chExt cx="137700" cy="94089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137700" cy="94089"/>
              </a:xfrm>
              <a:custGeom>
                <a:avLst/>
                <a:gdLst/>
                <a:ahLst/>
                <a:cxnLst/>
                <a:rect l="l" t="t" r="r" b="b"/>
                <a:pathLst>
                  <a:path w="137700" h="94089">
                    <a:moveTo>
                      <a:pt x="47045" y="0"/>
                    </a:moveTo>
                    <a:lnTo>
                      <a:pt x="90656" y="0"/>
                    </a:lnTo>
                    <a:cubicBezTo>
                      <a:pt x="116638" y="0"/>
                      <a:pt x="137700" y="21063"/>
                      <a:pt x="137700" y="47045"/>
                    </a:cubicBezTo>
                    <a:lnTo>
                      <a:pt x="137700" y="47045"/>
                    </a:lnTo>
                    <a:cubicBezTo>
                      <a:pt x="137700" y="73027"/>
                      <a:pt x="116638" y="94089"/>
                      <a:pt x="90656" y="94089"/>
                    </a:cubicBezTo>
                    <a:lnTo>
                      <a:pt x="47045" y="94089"/>
                    </a:lnTo>
                    <a:cubicBezTo>
                      <a:pt x="21063" y="94089"/>
                      <a:pt x="0" y="73027"/>
                      <a:pt x="0" y="47045"/>
                    </a:cubicBezTo>
                    <a:lnTo>
                      <a:pt x="0" y="47045"/>
                    </a:lnTo>
                    <a:cubicBezTo>
                      <a:pt x="0" y="21063"/>
                      <a:pt x="21063" y="0"/>
                      <a:pt x="47045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>
                <a:solidFill>
                  <a:srgbClr val="2834A6"/>
                </a:solidFill>
              </a:ln>
            </p:spPr>
          </p:sp>
          <p:sp>
            <p:nvSpPr>
              <p:cNvPr id="30" name="TextBox 30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33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1" name="Group 31"/>
            <p:cNvGrpSpPr/>
            <p:nvPr/>
          </p:nvGrpSpPr>
          <p:grpSpPr>
            <a:xfrm>
              <a:off x="11576918" y="482296"/>
              <a:ext cx="599905" cy="409909"/>
              <a:chOff x="0" y="0"/>
              <a:chExt cx="137700" cy="94089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137700" cy="94089"/>
              </a:xfrm>
              <a:custGeom>
                <a:avLst/>
                <a:gdLst/>
                <a:ahLst/>
                <a:cxnLst/>
                <a:rect l="l" t="t" r="r" b="b"/>
                <a:pathLst>
                  <a:path w="137700" h="94089">
                    <a:moveTo>
                      <a:pt x="47045" y="0"/>
                    </a:moveTo>
                    <a:lnTo>
                      <a:pt x="90656" y="0"/>
                    </a:lnTo>
                    <a:cubicBezTo>
                      <a:pt x="116638" y="0"/>
                      <a:pt x="137700" y="21063"/>
                      <a:pt x="137700" y="47045"/>
                    </a:cubicBezTo>
                    <a:lnTo>
                      <a:pt x="137700" y="47045"/>
                    </a:lnTo>
                    <a:cubicBezTo>
                      <a:pt x="137700" y="73027"/>
                      <a:pt x="116638" y="94089"/>
                      <a:pt x="90656" y="94089"/>
                    </a:cubicBezTo>
                    <a:lnTo>
                      <a:pt x="47045" y="94089"/>
                    </a:lnTo>
                    <a:cubicBezTo>
                      <a:pt x="21063" y="94089"/>
                      <a:pt x="0" y="73027"/>
                      <a:pt x="0" y="47045"/>
                    </a:cubicBezTo>
                    <a:lnTo>
                      <a:pt x="0" y="47045"/>
                    </a:lnTo>
                    <a:cubicBezTo>
                      <a:pt x="0" y="21063"/>
                      <a:pt x="21063" y="0"/>
                      <a:pt x="47045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>
                <a:solidFill>
                  <a:srgbClr val="2834A6"/>
                </a:solidFill>
              </a:ln>
            </p:spPr>
          </p:sp>
          <p:sp>
            <p:nvSpPr>
              <p:cNvPr id="33" name="TextBox 33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33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4" name="Group 34"/>
            <p:cNvGrpSpPr/>
            <p:nvPr/>
          </p:nvGrpSpPr>
          <p:grpSpPr>
            <a:xfrm>
              <a:off x="12801325" y="482296"/>
              <a:ext cx="599905" cy="409909"/>
              <a:chOff x="0" y="0"/>
              <a:chExt cx="137700" cy="94089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137700" cy="94089"/>
              </a:xfrm>
              <a:custGeom>
                <a:avLst/>
                <a:gdLst/>
                <a:ahLst/>
                <a:cxnLst/>
                <a:rect l="l" t="t" r="r" b="b"/>
                <a:pathLst>
                  <a:path w="137700" h="94089">
                    <a:moveTo>
                      <a:pt x="47045" y="0"/>
                    </a:moveTo>
                    <a:lnTo>
                      <a:pt x="90656" y="0"/>
                    </a:lnTo>
                    <a:cubicBezTo>
                      <a:pt x="116638" y="0"/>
                      <a:pt x="137700" y="21063"/>
                      <a:pt x="137700" y="47045"/>
                    </a:cubicBezTo>
                    <a:lnTo>
                      <a:pt x="137700" y="47045"/>
                    </a:lnTo>
                    <a:cubicBezTo>
                      <a:pt x="137700" y="73027"/>
                      <a:pt x="116638" y="94089"/>
                      <a:pt x="90656" y="94089"/>
                    </a:cubicBezTo>
                    <a:lnTo>
                      <a:pt x="47045" y="94089"/>
                    </a:lnTo>
                    <a:cubicBezTo>
                      <a:pt x="21063" y="94089"/>
                      <a:pt x="0" y="73027"/>
                      <a:pt x="0" y="47045"/>
                    </a:cubicBezTo>
                    <a:lnTo>
                      <a:pt x="0" y="47045"/>
                    </a:lnTo>
                    <a:cubicBezTo>
                      <a:pt x="0" y="21063"/>
                      <a:pt x="21063" y="0"/>
                      <a:pt x="47045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>
                <a:solidFill>
                  <a:srgbClr val="2834A6"/>
                </a:solidFill>
              </a:ln>
            </p:spPr>
          </p:sp>
          <p:sp>
            <p:nvSpPr>
              <p:cNvPr id="36" name="TextBox 36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33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7" name="Group 37"/>
            <p:cNvGrpSpPr/>
            <p:nvPr/>
          </p:nvGrpSpPr>
          <p:grpSpPr>
            <a:xfrm>
              <a:off x="14033045" y="482296"/>
              <a:ext cx="599905" cy="409909"/>
              <a:chOff x="0" y="0"/>
              <a:chExt cx="137700" cy="94089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137700" cy="94089"/>
              </a:xfrm>
              <a:custGeom>
                <a:avLst/>
                <a:gdLst/>
                <a:ahLst/>
                <a:cxnLst/>
                <a:rect l="l" t="t" r="r" b="b"/>
                <a:pathLst>
                  <a:path w="137700" h="94089">
                    <a:moveTo>
                      <a:pt x="47045" y="0"/>
                    </a:moveTo>
                    <a:lnTo>
                      <a:pt x="90656" y="0"/>
                    </a:lnTo>
                    <a:cubicBezTo>
                      <a:pt x="116638" y="0"/>
                      <a:pt x="137700" y="21063"/>
                      <a:pt x="137700" y="47045"/>
                    </a:cubicBezTo>
                    <a:lnTo>
                      <a:pt x="137700" y="47045"/>
                    </a:lnTo>
                    <a:cubicBezTo>
                      <a:pt x="137700" y="73027"/>
                      <a:pt x="116638" y="94089"/>
                      <a:pt x="90656" y="94089"/>
                    </a:cubicBezTo>
                    <a:lnTo>
                      <a:pt x="47045" y="94089"/>
                    </a:lnTo>
                    <a:cubicBezTo>
                      <a:pt x="21063" y="94089"/>
                      <a:pt x="0" y="73027"/>
                      <a:pt x="0" y="47045"/>
                    </a:cubicBezTo>
                    <a:lnTo>
                      <a:pt x="0" y="47045"/>
                    </a:lnTo>
                    <a:cubicBezTo>
                      <a:pt x="0" y="21063"/>
                      <a:pt x="21063" y="0"/>
                      <a:pt x="47045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>
                <a:solidFill>
                  <a:srgbClr val="2834A6"/>
                </a:solidFill>
              </a:ln>
            </p:spPr>
          </p:sp>
          <p:sp>
            <p:nvSpPr>
              <p:cNvPr id="39" name="TextBox 39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33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40" name="Group 40"/>
            <p:cNvGrpSpPr/>
            <p:nvPr/>
          </p:nvGrpSpPr>
          <p:grpSpPr>
            <a:xfrm>
              <a:off x="15255911" y="482296"/>
              <a:ext cx="599905" cy="409909"/>
              <a:chOff x="0" y="0"/>
              <a:chExt cx="137700" cy="94089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0"/>
                <a:ext cx="137700" cy="94089"/>
              </a:xfrm>
              <a:custGeom>
                <a:avLst/>
                <a:gdLst/>
                <a:ahLst/>
                <a:cxnLst/>
                <a:rect l="l" t="t" r="r" b="b"/>
                <a:pathLst>
                  <a:path w="137700" h="94089">
                    <a:moveTo>
                      <a:pt x="47045" y="0"/>
                    </a:moveTo>
                    <a:lnTo>
                      <a:pt x="90656" y="0"/>
                    </a:lnTo>
                    <a:cubicBezTo>
                      <a:pt x="116638" y="0"/>
                      <a:pt x="137700" y="21063"/>
                      <a:pt x="137700" y="47045"/>
                    </a:cubicBezTo>
                    <a:lnTo>
                      <a:pt x="137700" y="47045"/>
                    </a:lnTo>
                    <a:cubicBezTo>
                      <a:pt x="137700" y="73027"/>
                      <a:pt x="116638" y="94089"/>
                      <a:pt x="90656" y="94089"/>
                    </a:cubicBezTo>
                    <a:lnTo>
                      <a:pt x="47045" y="94089"/>
                    </a:lnTo>
                    <a:cubicBezTo>
                      <a:pt x="21063" y="94089"/>
                      <a:pt x="0" y="73027"/>
                      <a:pt x="0" y="47045"/>
                    </a:cubicBezTo>
                    <a:lnTo>
                      <a:pt x="0" y="47045"/>
                    </a:lnTo>
                    <a:cubicBezTo>
                      <a:pt x="0" y="21063"/>
                      <a:pt x="21063" y="0"/>
                      <a:pt x="47045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>
                <a:solidFill>
                  <a:srgbClr val="2834A6"/>
                </a:solidFill>
              </a:ln>
            </p:spPr>
          </p:sp>
          <p:sp>
            <p:nvSpPr>
              <p:cNvPr id="42" name="TextBox 42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33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43" name="Group 43"/>
            <p:cNvGrpSpPr/>
            <p:nvPr/>
          </p:nvGrpSpPr>
          <p:grpSpPr>
            <a:xfrm>
              <a:off x="16478778" y="482296"/>
              <a:ext cx="599905" cy="409909"/>
              <a:chOff x="0" y="0"/>
              <a:chExt cx="137700" cy="94089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0" y="0"/>
                <a:ext cx="137700" cy="94089"/>
              </a:xfrm>
              <a:custGeom>
                <a:avLst/>
                <a:gdLst/>
                <a:ahLst/>
                <a:cxnLst/>
                <a:rect l="l" t="t" r="r" b="b"/>
                <a:pathLst>
                  <a:path w="137700" h="94089">
                    <a:moveTo>
                      <a:pt x="47045" y="0"/>
                    </a:moveTo>
                    <a:lnTo>
                      <a:pt x="90656" y="0"/>
                    </a:lnTo>
                    <a:cubicBezTo>
                      <a:pt x="116638" y="0"/>
                      <a:pt x="137700" y="21063"/>
                      <a:pt x="137700" y="47045"/>
                    </a:cubicBezTo>
                    <a:lnTo>
                      <a:pt x="137700" y="47045"/>
                    </a:lnTo>
                    <a:cubicBezTo>
                      <a:pt x="137700" y="73027"/>
                      <a:pt x="116638" y="94089"/>
                      <a:pt x="90656" y="94089"/>
                    </a:cubicBezTo>
                    <a:lnTo>
                      <a:pt x="47045" y="94089"/>
                    </a:lnTo>
                    <a:cubicBezTo>
                      <a:pt x="21063" y="94089"/>
                      <a:pt x="0" y="73027"/>
                      <a:pt x="0" y="47045"/>
                    </a:cubicBezTo>
                    <a:lnTo>
                      <a:pt x="0" y="47045"/>
                    </a:lnTo>
                    <a:cubicBezTo>
                      <a:pt x="0" y="21063"/>
                      <a:pt x="21063" y="0"/>
                      <a:pt x="47045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>
                <a:solidFill>
                  <a:srgbClr val="2834A6"/>
                </a:solidFill>
              </a:ln>
            </p:spPr>
          </p:sp>
          <p:sp>
            <p:nvSpPr>
              <p:cNvPr id="45" name="TextBox 45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33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46" name="Group 46"/>
            <p:cNvGrpSpPr/>
            <p:nvPr/>
          </p:nvGrpSpPr>
          <p:grpSpPr>
            <a:xfrm>
              <a:off x="17712574" y="482296"/>
              <a:ext cx="599905" cy="409909"/>
              <a:chOff x="0" y="0"/>
              <a:chExt cx="137700" cy="94089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0" y="0"/>
                <a:ext cx="137700" cy="94089"/>
              </a:xfrm>
              <a:custGeom>
                <a:avLst/>
                <a:gdLst/>
                <a:ahLst/>
                <a:cxnLst/>
                <a:rect l="l" t="t" r="r" b="b"/>
                <a:pathLst>
                  <a:path w="137700" h="94089">
                    <a:moveTo>
                      <a:pt x="47045" y="0"/>
                    </a:moveTo>
                    <a:lnTo>
                      <a:pt x="90656" y="0"/>
                    </a:lnTo>
                    <a:cubicBezTo>
                      <a:pt x="116638" y="0"/>
                      <a:pt x="137700" y="21063"/>
                      <a:pt x="137700" y="47045"/>
                    </a:cubicBezTo>
                    <a:lnTo>
                      <a:pt x="137700" y="47045"/>
                    </a:lnTo>
                    <a:cubicBezTo>
                      <a:pt x="137700" y="73027"/>
                      <a:pt x="116638" y="94089"/>
                      <a:pt x="90656" y="94089"/>
                    </a:cubicBezTo>
                    <a:lnTo>
                      <a:pt x="47045" y="94089"/>
                    </a:lnTo>
                    <a:cubicBezTo>
                      <a:pt x="21063" y="94089"/>
                      <a:pt x="0" y="73027"/>
                      <a:pt x="0" y="47045"/>
                    </a:cubicBezTo>
                    <a:lnTo>
                      <a:pt x="0" y="47045"/>
                    </a:lnTo>
                    <a:cubicBezTo>
                      <a:pt x="0" y="21063"/>
                      <a:pt x="21063" y="0"/>
                      <a:pt x="47045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>
                <a:solidFill>
                  <a:srgbClr val="2834A6"/>
                </a:solidFill>
              </a:ln>
            </p:spPr>
          </p:sp>
          <p:sp>
            <p:nvSpPr>
              <p:cNvPr id="48" name="TextBox 48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33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49" name="Group 49"/>
            <p:cNvGrpSpPr/>
            <p:nvPr/>
          </p:nvGrpSpPr>
          <p:grpSpPr>
            <a:xfrm>
              <a:off x="18945835" y="482296"/>
              <a:ext cx="490614" cy="409909"/>
              <a:chOff x="0" y="0"/>
              <a:chExt cx="112614" cy="94089"/>
            </a:xfrm>
          </p:grpSpPr>
          <p:sp>
            <p:nvSpPr>
              <p:cNvPr id="50" name="Freeform 50"/>
              <p:cNvSpPr/>
              <p:nvPr/>
            </p:nvSpPr>
            <p:spPr>
              <a:xfrm>
                <a:off x="0" y="0"/>
                <a:ext cx="112614" cy="94089"/>
              </a:xfrm>
              <a:custGeom>
                <a:avLst/>
                <a:gdLst/>
                <a:ahLst/>
                <a:cxnLst/>
                <a:rect l="l" t="t" r="r" b="b"/>
                <a:pathLst>
                  <a:path w="112614" h="94089">
                    <a:moveTo>
                      <a:pt x="47045" y="0"/>
                    </a:moveTo>
                    <a:lnTo>
                      <a:pt x="65569" y="0"/>
                    </a:lnTo>
                    <a:cubicBezTo>
                      <a:pt x="91551" y="0"/>
                      <a:pt x="112614" y="21063"/>
                      <a:pt x="112614" y="47045"/>
                    </a:cubicBezTo>
                    <a:lnTo>
                      <a:pt x="112614" y="47045"/>
                    </a:lnTo>
                    <a:cubicBezTo>
                      <a:pt x="112614" y="73027"/>
                      <a:pt x="91551" y="94089"/>
                      <a:pt x="65569" y="94089"/>
                    </a:cubicBezTo>
                    <a:lnTo>
                      <a:pt x="47045" y="94089"/>
                    </a:lnTo>
                    <a:cubicBezTo>
                      <a:pt x="21063" y="94089"/>
                      <a:pt x="0" y="73027"/>
                      <a:pt x="0" y="47045"/>
                    </a:cubicBezTo>
                    <a:lnTo>
                      <a:pt x="0" y="47045"/>
                    </a:lnTo>
                    <a:cubicBezTo>
                      <a:pt x="0" y="21063"/>
                      <a:pt x="21063" y="0"/>
                      <a:pt x="47045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>
                <a:solidFill>
                  <a:srgbClr val="2834A6"/>
                </a:solidFill>
              </a:ln>
            </p:spPr>
          </p:sp>
          <p:sp>
            <p:nvSpPr>
              <p:cNvPr id="51" name="TextBox 51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33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52" name="Group 52"/>
            <p:cNvGrpSpPr/>
            <p:nvPr/>
          </p:nvGrpSpPr>
          <p:grpSpPr>
            <a:xfrm>
              <a:off x="0" y="0"/>
              <a:ext cx="20014066" cy="7701953"/>
              <a:chOff x="0" y="0"/>
              <a:chExt cx="4593962" cy="1767881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0" y="0"/>
                <a:ext cx="4593962" cy="1767881"/>
              </a:xfrm>
              <a:custGeom>
                <a:avLst/>
                <a:gdLst/>
                <a:ahLst/>
                <a:cxnLst/>
                <a:rect l="l" t="t" r="r" b="b"/>
                <a:pathLst>
                  <a:path w="4593962" h="1767881">
                    <a:moveTo>
                      <a:pt x="0" y="0"/>
                    </a:moveTo>
                    <a:lnTo>
                      <a:pt x="4593962" y="0"/>
                    </a:lnTo>
                    <a:lnTo>
                      <a:pt x="4593962" y="1767881"/>
                    </a:lnTo>
                    <a:lnTo>
                      <a:pt x="0" y="1767881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>
                <a:solidFill>
                  <a:srgbClr val="2834A6"/>
                </a:solidFill>
              </a:ln>
            </p:spPr>
          </p:sp>
          <p:sp>
            <p:nvSpPr>
              <p:cNvPr id="54" name="TextBox 54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60"/>
                  </a:lnSpc>
                </a:pPr>
                <a:endParaRPr/>
              </a:p>
            </p:txBody>
          </p:sp>
        </p:grpSp>
        <p:pic>
          <p:nvPicPr>
            <p:cNvPr id="55" name="Picture 5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44795" y="38396"/>
              <a:ext cx="19924476" cy="7897338"/>
            </a:xfrm>
            <a:prstGeom prst="rect">
              <a:avLst/>
            </a:prstGeom>
          </p:spPr>
        </p:pic>
      </p:grpSp>
      <p:pic>
        <p:nvPicPr>
          <p:cNvPr id="56" name="Picture 5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869730">
            <a:off x="-306878" y="335066"/>
            <a:ext cx="3578561" cy="3305289"/>
          </a:xfrm>
          <a:prstGeom prst="rect">
            <a:avLst/>
          </a:prstGeom>
        </p:spPr>
      </p:pic>
      <p:pic>
        <p:nvPicPr>
          <p:cNvPr id="57" name="Picture 5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614470">
            <a:off x="15200857" y="1244390"/>
            <a:ext cx="1749346" cy="2171874"/>
          </a:xfrm>
          <a:prstGeom prst="rect">
            <a:avLst/>
          </a:prstGeom>
        </p:spPr>
      </p:pic>
      <p:pic>
        <p:nvPicPr>
          <p:cNvPr id="58" name="Picture 5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693564">
            <a:off x="12273826" y="5736875"/>
            <a:ext cx="5055767" cy="3566614"/>
          </a:xfrm>
          <a:prstGeom prst="rect">
            <a:avLst/>
          </a:prstGeom>
        </p:spPr>
      </p:pic>
      <p:pic>
        <p:nvPicPr>
          <p:cNvPr id="59" name="Picture 59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6253209" y="6632843"/>
            <a:ext cx="1040888" cy="1365100"/>
          </a:xfrm>
          <a:prstGeom prst="rect">
            <a:avLst/>
          </a:prstGeom>
        </p:spPr>
      </p:pic>
      <p:pic>
        <p:nvPicPr>
          <p:cNvPr id="60" name="Picture 60"/>
          <p:cNvPicPr>
            <a:picLocks noChangeAspect="1"/>
          </p:cNvPicPr>
          <p:nvPr/>
        </p:nvPicPr>
        <p:blipFill>
          <a:blip r:embed="rId10">
            <a:alphaModFix amt="71000"/>
          </a:blip>
          <a:srcRect/>
          <a:stretch>
            <a:fillRect/>
          </a:stretch>
        </p:blipFill>
        <p:spPr>
          <a:xfrm rot="-2488640">
            <a:off x="7954343" y="6331913"/>
            <a:ext cx="590229" cy="774071"/>
          </a:xfrm>
          <a:prstGeom prst="rect">
            <a:avLst/>
          </a:prstGeom>
        </p:spPr>
      </p:pic>
      <p:pic>
        <p:nvPicPr>
          <p:cNvPr id="61" name="Picture 61"/>
          <p:cNvPicPr>
            <a:picLocks noChangeAspect="1"/>
          </p:cNvPicPr>
          <p:nvPr/>
        </p:nvPicPr>
        <p:blipFill>
          <a:blip r:embed="rId11">
            <a:alphaModFix amt="67000"/>
          </a:blip>
          <a:srcRect/>
          <a:stretch>
            <a:fillRect/>
          </a:stretch>
        </p:blipFill>
        <p:spPr>
          <a:xfrm rot="993186">
            <a:off x="7235035" y="8110922"/>
            <a:ext cx="914500" cy="834481"/>
          </a:xfrm>
          <a:prstGeom prst="rect">
            <a:avLst/>
          </a:prstGeom>
        </p:spPr>
      </p:pic>
      <p:pic>
        <p:nvPicPr>
          <p:cNvPr id="62" name="Picture 62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rot="5400000">
            <a:off x="9516682" y="6337210"/>
            <a:ext cx="745864" cy="978182"/>
          </a:xfrm>
          <a:prstGeom prst="rect">
            <a:avLst/>
          </a:prstGeom>
        </p:spPr>
      </p:pic>
      <p:pic>
        <p:nvPicPr>
          <p:cNvPr id="63" name="Picture 63"/>
          <p:cNvPicPr>
            <a:picLocks noChangeAspect="1"/>
          </p:cNvPicPr>
          <p:nvPr/>
        </p:nvPicPr>
        <p:blipFill>
          <a:blip r:embed="rId12"/>
          <a:srcRect r="44697"/>
          <a:stretch>
            <a:fillRect/>
          </a:stretch>
        </p:blipFill>
        <p:spPr>
          <a:xfrm>
            <a:off x="8545895" y="7997942"/>
            <a:ext cx="1262321" cy="850253"/>
          </a:xfrm>
          <a:prstGeom prst="rect">
            <a:avLst/>
          </a:prstGeom>
        </p:spPr>
      </p:pic>
      <p:pic>
        <p:nvPicPr>
          <p:cNvPr id="64" name="Picture 64"/>
          <p:cNvPicPr>
            <a:picLocks noChangeAspect="1"/>
          </p:cNvPicPr>
          <p:nvPr/>
        </p:nvPicPr>
        <p:blipFill>
          <a:blip r:embed="rId13">
            <a:alphaModFix amt="78000"/>
          </a:blip>
          <a:srcRect/>
          <a:stretch>
            <a:fillRect/>
          </a:stretch>
        </p:blipFill>
        <p:spPr>
          <a:xfrm>
            <a:off x="8126572" y="7007708"/>
            <a:ext cx="1050484" cy="718268"/>
          </a:xfrm>
          <a:prstGeom prst="rect">
            <a:avLst/>
          </a:prstGeom>
        </p:spPr>
      </p:pic>
      <p:sp>
        <p:nvSpPr>
          <p:cNvPr id="65" name="TextBox 65"/>
          <p:cNvSpPr txBox="1"/>
          <p:nvPr/>
        </p:nvSpPr>
        <p:spPr>
          <a:xfrm>
            <a:off x="1057739" y="4702345"/>
            <a:ext cx="4246772" cy="677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334"/>
              </a:lnSpc>
              <a:spcBef>
                <a:spcPct val="0"/>
              </a:spcBef>
            </a:pPr>
            <a:r>
              <a:rPr lang="en-US" sz="4200" spc="840">
                <a:solidFill>
                  <a:srgbClr val="701E37"/>
                </a:solidFill>
                <a:latin typeface="Garet ExtraBold Bold"/>
              </a:rPr>
              <a:t>MYTHS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5656938" y="4702345"/>
            <a:ext cx="5321590" cy="677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334"/>
              </a:lnSpc>
              <a:spcBef>
                <a:spcPct val="0"/>
              </a:spcBef>
            </a:pPr>
            <a:r>
              <a:rPr lang="en-US" sz="4200" spc="840">
                <a:solidFill>
                  <a:srgbClr val="2834A6"/>
                </a:solidFill>
                <a:latin typeface="Garet ExtraBold Bold"/>
              </a:rPr>
              <a:t>ACTIVITIES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10978528" y="4702345"/>
            <a:ext cx="5798383" cy="677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334"/>
              </a:lnSpc>
              <a:spcBef>
                <a:spcPct val="0"/>
              </a:spcBef>
            </a:pPr>
            <a:r>
              <a:rPr lang="en-US" sz="4200" spc="840">
                <a:solidFill>
                  <a:srgbClr val="A6040D"/>
                </a:solidFill>
                <a:latin typeface="Garet ExtraBold Bold"/>
              </a:rPr>
              <a:t>DISCUSSION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1482403" y="5802725"/>
            <a:ext cx="3418508" cy="13981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175"/>
              </a:lnSpc>
              <a:spcBef>
                <a:spcPct val="0"/>
              </a:spcBef>
            </a:pPr>
            <a:r>
              <a:rPr lang="en-US" sz="8799" spc="1759">
                <a:solidFill>
                  <a:srgbClr val="1E7057"/>
                </a:solidFill>
                <a:latin typeface="Wedges Bold"/>
              </a:rPr>
              <a:t>+...</a:t>
            </a:r>
          </a:p>
        </p:txBody>
      </p:sp>
      <p:sp>
        <p:nvSpPr>
          <p:cNvPr id="69" name="TextBox 69"/>
          <p:cNvSpPr txBox="1"/>
          <p:nvPr/>
        </p:nvSpPr>
        <p:spPr>
          <a:xfrm rot="-1178828">
            <a:off x="12491654" y="7339223"/>
            <a:ext cx="4442281" cy="647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70"/>
              </a:lnSpc>
            </a:pPr>
            <a:r>
              <a:rPr lang="en-US" sz="4870" spc="560">
                <a:solidFill>
                  <a:srgbClr val="9512AB"/>
                </a:solidFill>
                <a:latin typeface="Barlow SemiCondensed Bold Bold"/>
              </a:rPr>
              <a:t>ABANDON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450482" y="742950"/>
            <a:ext cx="7904068" cy="877167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392535">
            <a:off x="16590658" y="5472521"/>
            <a:ext cx="1527785" cy="1750587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94224" y="2729868"/>
            <a:ext cx="8749776" cy="3789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080"/>
              </a:lnSpc>
            </a:pPr>
            <a:r>
              <a:rPr lang="en-US" sz="7200" spc="612">
                <a:solidFill>
                  <a:srgbClr val="2834A6"/>
                </a:solidFill>
                <a:latin typeface="Wedges Bold"/>
              </a:rPr>
              <a:t>Please </a:t>
            </a:r>
            <a:r>
              <a:rPr lang="en-US" sz="7200" u="none" spc="612">
                <a:solidFill>
                  <a:srgbClr val="2834A6"/>
                </a:solidFill>
                <a:latin typeface="Wedges Bold"/>
              </a:rPr>
              <a:t>Get In Touch, will you?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043649" y="4343400"/>
            <a:ext cx="3575503" cy="476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19"/>
              </a:lnSpc>
              <a:spcBef>
                <a:spcPct val="0"/>
              </a:spcBef>
            </a:pPr>
            <a:r>
              <a:rPr lang="en-US" sz="3099">
                <a:solidFill>
                  <a:srgbClr val="2834A6"/>
                </a:solidFill>
                <a:latin typeface="ABeeZee"/>
              </a:rPr>
              <a:t>fluentlingua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043649" y="5543550"/>
            <a:ext cx="4440214" cy="476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19"/>
              </a:lnSpc>
              <a:spcBef>
                <a:spcPct val="0"/>
              </a:spcBef>
            </a:pPr>
            <a:r>
              <a:rPr lang="en-US" sz="3099">
                <a:solidFill>
                  <a:srgbClr val="2834A6"/>
                </a:solidFill>
                <a:latin typeface="ABeeZee"/>
              </a:rPr>
              <a:t>www.fluentlingua.com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043649" y="6743700"/>
            <a:ext cx="3575503" cy="476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19"/>
              </a:lnSpc>
              <a:spcBef>
                <a:spcPct val="0"/>
              </a:spcBef>
            </a:pPr>
            <a:r>
              <a:rPr lang="en-US" sz="3099">
                <a:solidFill>
                  <a:srgbClr val="2834A6"/>
                </a:solidFill>
                <a:latin typeface="ABeeZee"/>
              </a:rPr>
              <a:t>9825442418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043649" y="1905051"/>
            <a:ext cx="5002228" cy="476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3719"/>
              </a:lnSpc>
              <a:spcBef>
                <a:spcPct val="0"/>
              </a:spcBef>
            </a:pPr>
            <a:r>
              <a:rPr lang="en-US" sz="3099">
                <a:solidFill>
                  <a:srgbClr val="2834A6"/>
                </a:solidFill>
                <a:latin typeface="ABeeZee"/>
              </a:rPr>
              <a:t>fluentlingua@gmail.com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043649" y="3114726"/>
            <a:ext cx="4057650" cy="476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3719"/>
              </a:lnSpc>
              <a:spcBef>
                <a:spcPct val="0"/>
              </a:spcBef>
            </a:pPr>
            <a:r>
              <a:rPr lang="en-US" sz="3099">
                <a:solidFill>
                  <a:srgbClr val="2834A6"/>
                </a:solidFill>
                <a:latin typeface="ABeeZee"/>
              </a:rPr>
              <a:t>@fluentlingua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033693" y="2287760"/>
            <a:ext cx="1608040" cy="352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79"/>
              </a:lnSpc>
              <a:spcBef>
                <a:spcPct val="0"/>
              </a:spcBef>
            </a:pPr>
            <a:r>
              <a:rPr lang="en-US" sz="2400" u="none">
                <a:solidFill>
                  <a:srgbClr val="2834A6"/>
                </a:solidFill>
                <a:latin typeface="Garet ExtraBold Bold"/>
              </a:rPr>
              <a:t>Email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476536" y="3505251"/>
            <a:ext cx="2722354" cy="352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79"/>
              </a:lnSpc>
              <a:spcBef>
                <a:spcPct val="0"/>
              </a:spcBef>
            </a:pPr>
            <a:r>
              <a:rPr lang="en-US" sz="2400">
                <a:solidFill>
                  <a:srgbClr val="2834A6"/>
                </a:solidFill>
                <a:latin typeface="Garet ExtraBold"/>
              </a:rPr>
              <a:t>IG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476536" y="4705350"/>
            <a:ext cx="2722354" cy="352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79"/>
              </a:lnSpc>
              <a:spcBef>
                <a:spcPct val="0"/>
              </a:spcBef>
            </a:pPr>
            <a:r>
              <a:rPr lang="en-US" sz="2400">
                <a:solidFill>
                  <a:srgbClr val="2834A6"/>
                </a:solidFill>
                <a:latin typeface="Garet ExtraBold"/>
              </a:rPr>
              <a:t>FB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476536" y="5905500"/>
            <a:ext cx="2722354" cy="352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79"/>
              </a:lnSpc>
              <a:spcBef>
                <a:spcPct val="0"/>
              </a:spcBef>
            </a:pPr>
            <a:r>
              <a:rPr lang="en-US" sz="2400">
                <a:solidFill>
                  <a:srgbClr val="2834A6"/>
                </a:solidFill>
                <a:latin typeface="Garet ExtraBold"/>
              </a:rPr>
              <a:t>Website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476536" y="7105650"/>
            <a:ext cx="2722354" cy="352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79"/>
              </a:lnSpc>
              <a:spcBef>
                <a:spcPct val="0"/>
              </a:spcBef>
            </a:pPr>
            <a:r>
              <a:rPr lang="en-US" sz="2400">
                <a:solidFill>
                  <a:srgbClr val="2834A6"/>
                </a:solidFill>
                <a:latin typeface="Garet ExtraBold"/>
              </a:rPr>
              <a:t>Phone</a:t>
            </a: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956954">
            <a:off x="3582637" y="6741449"/>
            <a:ext cx="3441469" cy="41148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769685">
            <a:off x="192707" y="220485"/>
            <a:ext cx="2209172" cy="1984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16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11421" y="185110"/>
            <a:ext cx="13762907" cy="961218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092065" y="341835"/>
            <a:ext cx="2824257" cy="258804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 rot="-378627">
            <a:off x="5580611" y="732855"/>
            <a:ext cx="3824525" cy="850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28"/>
              </a:lnSpc>
            </a:pPr>
            <a:r>
              <a:rPr lang="en-US" sz="5400" spc="601" dirty="0" smtClean="0">
                <a:solidFill>
                  <a:srgbClr val="000000"/>
                </a:solidFill>
                <a:latin typeface="Barlow SemiCondensed Bold Bold"/>
              </a:rPr>
              <a:t>Let’s try!</a:t>
            </a:r>
            <a:endParaRPr lang="en-US" sz="5400" spc="601" dirty="0">
              <a:solidFill>
                <a:srgbClr val="000000"/>
              </a:solidFill>
              <a:latin typeface="Barlow SemiCondensed Bold Bold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5749087" y="8181579"/>
            <a:ext cx="1510213" cy="13753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929881"/>
            <a:ext cx="12801599" cy="617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135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306989" y="2632076"/>
            <a:ext cx="7367918" cy="73679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297863">
            <a:off x="7689866" y="2742681"/>
            <a:ext cx="5866657" cy="4799992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0" y="838200"/>
            <a:ext cx="18288000" cy="1793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>
                <a:solidFill>
                  <a:srgbClr val="630872"/>
                </a:solidFill>
                <a:latin typeface="Bitter Bold"/>
              </a:rPr>
              <a:t>The Goal of Communication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0" y="2946340"/>
            <a:ext cx="8743990" cy="5508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>
                <a:solidFill>
                  <a:srgbClr val="630872"/>
                </a:solidFill>
                <a:latin typeface="Bitter Bold"/>
              </a:rPr>
              <a:t>A</a:t>
            </a:r>
          </a:p>
          <a:p>
            <a:pPr algn="ctr">
              <a:lnSpc>
                <a:spcPts val="13999"/>
              </a:lnSpc>
            </a:pPr>
            <a:r>
              <a:rPr lang="en-US" sz="9999">
                <a:solidFill>
                  <a:srgbClr val="630872"/>
                </a:solidFill>
                <a:latin typeface="Bitter Bold"/>
              </a:rPr>
              <a:t>B</a:t>
            </a:r>
          </a:p>
          <a:p>
            <a:pPr algn="ctr">
              <a:lnSpc>
                <a:spcPts val="13999"/>
              </a:lnSpc>
            </a:pPr>
            <a:r>
              <a:rPr lang="en-US" sz="9999">
                <a:solidFill>
                  <a:srgbClr val="630872"/>
                </a:solidFill>
                <a:latin typeface="Bitter Bold"/>
              </a:rPr>
              <a:t>C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3004133">
            <a:off x="7156070" y="4576747"/>
            <a:ext cx="6282787" cy="514046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2177276">
            <a:off x="7443987" y="3738987"/>
            <a:ext cx="5929967" cy="485179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F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262546" y="337405"/>
            <a:ext cx="13762907" cy="961218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79243" y="385862"/>
            <a:ext cx="1504374" cy="150437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 t="9475" b="9475"/>
          <a:stretch>
            <a:fillRect/>
          </a:stretch>
        </p:blipFill>
        <p:spPr>
          <a:xfrm rot="-426406">
            <a:off x="6405307" y="410290"/>
            <a:ext cx="2631071" cy="123682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12644814" y="5895781"/>
            <a:ext cx="3035293" cy="4053814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2344986" y="3744719"/>
            <a:ext cx="13680468" cy="13225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95"/>
              </a:lnSpc>
            </a:pPr>
            <a:r>
              <a:rPr lang="en-US" sz="7299" spc="72">
                <a:solidFill>
                  <a:srgbClr val="2834A6"/>
                </a:solidFill>
                <a:latin typeface="Comic Sans Bold"/>
              </a:rPr>
              <a:t>Some examples...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262546" y="2636681"/>
            <a:ext cx="13762907" cy="1191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19"/>
              </a:lnSpc>
            </a:pPr>
            <a:r>
              <a:rPr lang="en-US" sz="7399">
                <a:solidFill>
                  <a:srgbClr val="9512AB"/>
                </a:solidFill>
                <a:latin typeface="Garet ExtraBold"/>
              </a:rPr>
              <a:t>Why this presentation?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262546" y="5285967"/>
            <a:ext cx="13680468" cy="3563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360160" lvl="1" indent="-680080">
              <a:lnSpc>
                <a:spcPts val="9575"/>
              </a:lnSpc>
              <a:buFont typeface="Arial"/>
              <a:buChar char="•"/>
            </a:pPr>
            <a:r>
              <a:rPr lang="en-US" sz="6299" spc="62">
                <a:solidFill>
                  <a:srgbClr val="2834A6"/>
                </a:solidFill>
                <a:latin typeface="Comic Sans"/>
              </a:rPr>
              <a:t>While looking for a seat...</a:t>
            </a:r>
          </a:p>
          <a:p>
            <a:pPr marL="1360160" lvl="1" indent="-680080">
              <a:lnSpc>
                <a:spcPts val="9575"/>
              </a:lnSpc>
              <a:buFont typeface="Arial"/>
              <a:buChar char="•"/>
            </a:pPr>
            <a:r>
              <a:rPr lang="en-US" sz="6299" spc="62">
                <a:solidFill>
                  <a:srgbClr val="2834A6"/>
                </a:solidFill>
                <a:latin typeface="Comic Sans"/>
              </a:rPr>
              <a:t>While congratulating...</a:t>
            </a:r>
          </a:p>
          <a:p>
            <a:pPr marL="1360160" lvl="1" indent="-680080">
              <a:lnSpc>
                <a:spcPts val="9575"/>
              </a:lnSpc>
              <a:buFont typeface="Arial"/>
              <a:buChar char="•"/>
            </a:pPr>
            <a:r>
              <a:rPr lang="en-US" sz="6299" spc="62">
                <a:solidFill>
                  <a:srgbClr val="2834A6"/>
                </a:solidFill>
                <a:latin typeface="Comic Sans"/>
              </a:rPr>
              <a:t>While introducing...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59086" y="148603"/>
            <a:ext cx="16000214" cy="9105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40"/>
              </a:lnSpc>
            </a:pPr>
            <a:r>
              <a:rPr lang="en-US" sz="5100" dirty="0" smtClean="0">
                <a:solidFill>
                  <a:srgbClr val="101074"/>
                </a:solidFill>
                <a:latin typeface="Canva Sans Bold"/>
              </a:rPr>
              <a:t>Let’s speak the following words.</a:t>
            </a:r>
            <a:endParaRPr lang="en-US" sz="5100" dirty="0">
              <a:solidFill>
                <a:srgbClr val="101074"/>
              </a:solidFill>
              <a:latin typeface="Canva Sans Bold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19" y="7710657"/>
            <a:ext cx="3615067" cy="252480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707831" y="7710657"/>
            <a:ext cx="3615067" cy="252480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416985" y="7710657"/>
            <a:ext cx="3615067" cy="252480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127302" y="7766304"/>
            <a:ext cx="3535390" cy="246916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752610" y="7766304"/>
            <a:ext cx="3535390" cy="2469161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 rot="-377479">
            <a:off x="12479936" y="7842126"/>
            <a:ext cx="820146" cy="2762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83"/>
              </a:lnSpc>
            </a:pPr>
            <a:r>
              <a:rPr lang="en-US" sz="1631">
                <a:solidFill>
                  <a:srgbClr val="000000"/>
                </a:solidFill>
                <a:latin typeface="Canva Sans Bold"/>
              </a:rPr>
              <a:t>SOUND</a:t>
            </a:r>
          </a:p>
        </p:txBody>
      </p:sp>
      <p:sp>
        <p:nvSpPr>
          <p:cNvPr id="9" name="TextBox 9"/>
          <p:cNvSpPr txBox="1"/>
          <p:nvPr/>
        </p:nvSpPr>
        <p:spPr>
          <a:xfrm rot="-377479">
            <a:off x="8769331" y="7793948"/>
            <a:ext cx="908553" cy="3006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08"/>
              </a:lnSpc>
            </a:pPr>
            <a:r>
              <a:rPr lang="en-US" sz="1791">
                <a:solidFill>
                  <a:srgbClr val="000000"/>
                </a:solidFill>
                <a:latin typeface="Canva Sans Bold"/>
              </a:rPr>
              <a:t>SMELL</a:t>
            </a:r>
          </a:p>
        </p:txBody>
      </p:sp>
      <p:sp>
        <p:nvSpPr>
          <p:cNvPr id="10" name="TextBox 10"/>
          <p:cNvSpPr txBox="1"/>
          <p:nvPr/>
        </p:nvSpPr>
        <p:spPr>
          <a:xfrm rot="-377479">
            <a:off x="5148760" y="7793948"/>
            <a:ext cx="730222" cy="3006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08"/>
              </a:lnSpc>
            </a:pPr>
            <a:r>
              <a:rPr lang="en-US" sz="1791">
                <a:solidFill>
                  <a:srgbClr val="000000"/>
                </a:solidFill>
                <a:latin typeface="Canva Sans Bold"/>
              </a:rPr>
              <a:t>FEEL</a:t>
            </a:r>
          </a:p>
        </p:txBody>
      </p:sp>
      <p:sp>
        <p:nvSpPr>
          <p:cNvPr id="11" name="TextBox 11"/>
          <p:cNvSpPr txBox="1"/>
          <p:nvPr/>
        </p:nvSpPr>
        <p:spPr>
          <a:xfrm rot="-377479">
            <a:off x="16161325" y="7879687"/>
            <a:ext cx="664845" cy="2762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83"/>
              </a:lnSpc>
            </a:pPr>
            <a:r>
              <a:rPr lang="en-US" sz="1631">
                <a:solidFill>
                  <a:srgbClr val="000000"/>
                </a:solidFill>
                <a:latin typeface="Canva Sans Bold"/>
              </a:rPr>
              <a:t>TASTE</a:t>
            </a:r>
          </a:p>
        </p:txBody>
      </p:sp>
      <p:sp>
        <p:nvSpPr>
          <p:cNvPr id="12" name="TextBox 12"/>
          <p:cNvSpPr txBox="1"/>
          <p:nvPr/>
        </p:nvSpPr>
        <p:spPr>
          <a:xfrm rot="-377479">
            <a:off x="1441571" y="7784186"/>
            <a:ext cx="730222" cy="297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08"/>
              </a:lnSpc>
            </a:pPr>
            <a:r>
              <a:rPr lang="en-US" sz="1791">
                <a:solidFill>
                  <a:srgbClr val="000000"/>
                </a:solidFill>
                <a:latin typeface="Canva Sans Bold"/>
              </a:rPr>
              <a:t>LOOK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426510" y="8937438"/>
            <a:ext cx="3611762" cy="765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64"/>
              </a:lnSpc>
            </a:pPr>
            <a:r>
              <a:rPr lang="en-US" sz="5764" spc="662" dirty="0" smtClean="0">
                <a:solidFill>
                  <a:srgbClr val="701E37"/>
                </a:solidFill>
                <a:latin typeface="Barlow SemiCondensed Bold Bold"/>
              </a:rPr>
              <a:t>Rhythm</a:t>
            </a:r>
            <a:endParaRPr lang="en-US" sz="5764" spc="662" dirty="0">
              <a:solidFill>
                <a:srgbClr val="701E37"/>
              </a:solidFill>
              <a:latin typeface="Barlow SemiCondensed Bold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3719498" y="8937438"/>
            <a:ext cx="3611762" cy="765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64"/>
              </a:lnSpc>
            </a:pPr>
            <a:r>
              <a:rPr lang="en-US" sz="5764" spc="662" dirty="0" smtClean="0">
                <a:solidFill>
                  <a:srgbClr val="701E37"/>
                </a:solidFill>
                <a:latin typeface="Barlow SemiCondensed Bold Bold"/>
              </a:rPr>
              <a:t>Stress</a:t>
            </a:r>
            <a:endParaRPr lang="en-US" sz="5764" spc="662" dirty="0">
              <a:solidFill>
                <a:srgbClr val="701E37"/>
              </a:solidFill>
              <a:latin typeface="Barlow SemiCondensed Bold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1032052" y="8937438"/>
            <a:ext cx="3611762" cy="765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64"/>
              </a:lnSpc>
            </a:pPr>
            <a:r>
              <a:rPr lang="en-US" sz="5764" spc="662" dirty="0" smtClean="0">
                <a:solidFill>
                  <a:srgbClr val="701E37"/>
                </a:solidFill>
                <a:latin typeface="Barlow SemiCondensed Bold Bold"/>
              </a:rPr>
              <a:t>Tune</a:t>
            </a:r>
            <a:endParaRPr lang="en-US" sz="5764" spc="662" dirty="0">
              <a:solidFill>
                <a:srgbClr val="701E37"/>
              </a:solidFill>
              <a:latin typeface="Barlow SemiCondensed Bold Bol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4643814" y="8937438"/>
            <a:ext cx="3611762" cy="765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64"/>
              </a:lnSpc>
            </a:pPr>
            <a:r>
              <a:rPr lang="en-US" sz="5764" spc="662" dirty="0" smtClean="0">
                <a:solidFill>
                  <a:srgbClr val="701E37"/>
                </a:solidFill>
                <a:latin typeface="Barlow SemiCondensed Bold Bold"/>
              </a:rPr>
              <a:t>Style</a:t>
            </a:r>
            <a:endParaRPr lang="en-US" sz="5764" spc="662" dirty="0">
              <a:solidFill>
                <a:srgbClr val="701E37"/>
              </a:solidFill>
              <a:latin typeface="Barlow SemiCondensed Bold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0" y="8937438"/>
            <a:ext cx="3611762" cy="765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64"/>
              </a:lnSpc>
            </a:pPr>
            <a:r>
              <a:rPr lang="en-US" sz="5764" spc="662" dirty="0" smtClean="0">
                <a:solidFill>
                  <a:srgbClr val="701E37"/>
                </a:solidFill>
                <a:latin typeface="Barlow SemiCondensed Bold Bold"/>
              </a:rPr>
              <a:t>Sound</a:t>
            </a:r>
            <a:endParaRPr lang="en-US" sz="5764" spc="662" dirty="0">
              <a:solidFill>
                <a:srgbClr val="701E37"/>
              </a:solidFill>
              <a:latin typeface="Barlow SemiCondensed Bold Bold"/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5617372"/>
              </p:ext>
            </p:extLst>
          </p:nvPr>
        </p:nvGraphicFramePr>
        <p:xfrm>
          <a:off x="1427475" y="1079500"/>
          <a:ext cx="15107925" cy="60452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035975"/>
                <a:gridCol w="5035975"/>
                <a:gridCol w="5035975"/>
              </a:tblGrid>
              <a:tr h="6045200">
                <a:tc>
                  <a:txBody>
                    <a:bodyPr/>
                    <a:lstStyle/>
                    <a:p>
                      <a:pPr marL="681038" lvl="0" indent="-681038" algn="l">
                        <a:buFont typeface="+mj-lt"/>
                        <a:buAutoNum type="arabicPeriod"/>
                      </a:pPr>
                      <a:r>
                        <a:rPr lang="en-US" sz="48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language </a:t>
                      </a:r>
                    </a:p>
                    <a:p>
                      <a:pPr marL="681038" lvl="0" indent="-681038" algn="l">
                        <a:buFont typeface="+mj-lt"/>
                        <a:buAutoNum type="arabicPeriod"/>
                      </a:pPr>
                      <a:r>
                        <a:rPr lang="en-US" sz="48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specific </a:t>
                      </a:r>
                    </a:p>
                    <a:p>
                      <a:pPr marL="681038" lvl="0" indent="-681038" algn="l">
                        <a:buFont typeface="+mj-lt"/>
                        <a:buAutoNum type="arabicPeriod"/>
                      </a:pPr>
                      <a:r>
                        <a:rPr lang="en-US" sz="48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information </a:t>
                      </a:r>
                    </a:p>
                    <a:p>
                      <a:pPr marL="681038" lvl="0" indent="-681038" algn="l">
                        <a:buFont typeface="+mj-lt"/>
                        <a:buAutoNum type="arabicPeriod"/>
                      </a:pPr>
                      <a:r>
                        <a:rPr lang="en-US" sz="48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gross </a:t>
                      </a:r>
                    </a:p>
                    <a:p>
                      <a:pPr marL="681038" lvl="0" indent="-681038" algn="l">
                        <a:buFont typeface="+mj-lt"/>
                        <a:buAutoNum type="arabicPeriod"/>
                      </a:pPr>
                      <a:r>
                        <a:rPr lang="en-US" sz="48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engineer </a:t>
                      </a:r>
                    </a:p>
                    <a:p>
                      <a:pPr marL="681038" lvl="0" indent="-681038" algn="l">
                        <a:buFont typeface="+mj-lt"/>
                        <a:buAutoNum type="arabicPeriod"/>
                      </a:pPr>
                      <a:r>
                        <a:rPr lang="en-US" sz="48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pronounce </a:t>
                      </a:r>
                    </a:p>
                    <a:p>
                      <a:pPr marL="681038" lvl="0" indent="-681038" algn="l">
                        <a:buFont typeface="+mj-lt"/>
                        <a:buAutoNum type="arabicPeriod"/>
                      </a:pPr>
                      <a:r>
                        <a:rPr lang="en-US" sz="48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pronunciation </a:t>
                      </a:r>
                    </a:p>
                    <a:p>
                      <a:pPr marL="681038" lvl="0" indent="-681038" algn="l">
                        <a:buFont typeface="+mj-lt"/>
                        <a:buAutoNum type="arabicPeriod"/>
                      </a:pPr>
                      <a:r>
                        <a:rPr lang="en-US" sz="48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career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084263" lvl="0" indent="-1084263" algn="l">
                        <a:buFont typeface="+mj-lt"/>
                        <a:buAutoNum type="arabicPeriod" startAt="9"/>
                      </a:pPr>
                      <a:r>
                        <a:rPr lang="en-US" sz="48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bury </a:t>
                      </a:r>
                    </a:p>
                    <a:p>
                      <a:pPr marL="1084263" lvl="0" indent="-1084263" algn="l">
                        <a:buFont typeface="+mj-lt"/>
                        <a:buAutoNum type="arabicPeriod" startAt="9"/>
                      </a:pPr>
                      <a:r>
                        <a:rPr lang="en-US" sz="48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development </a:t>
                      </a:r>
                    </a:p>
                    <a:p>
                      <a:pPr marL="1084263" lvl="0" indent="-1084263" algn="l">
                        <a:buFont typeface="+mj-lt"/>
                        <a:buAutoNum type="arabicPeriod" startAt="9"/>
                      </a:pPr>
                      <a:r>
                        <a:rPr lang="en-US" sz="48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systematic </a:t>
                      </a:r>
                    </a:p>
                    <a:p>
                      <a:pPr marL="1084263" lvl="0" indent="-1084263" algn="l">
                        <a:buFont typeface="+mj-lt"/>
                        <a:buAutoNum type="arabicPeriod" startAt="9"/>
                      </a:pPr>
                      <a:r>
                        <a:rPr lang="en-US" sz="48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university </a:t>
                      </a:r>
                    </a:p>
                    <a:p>
                      <a:pPr marL="1084263" lvl="0" indent="-1084263" algn="l">
                        <a:buFont typeface="+mj-lt"/>
                        <a:buAutoNum type="arabicPeriod" startAt="9"/>
                      </a:pPr>
                      <a:r>
                        <a:rPr lang="en-US" sz="48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academic </a:t>
                      </a:r>
                    </a:p>
                    <a:p>
                      <a:pPr marL="1084263" lvl="0" indent="-1084263" algn="l">
                        <a:buFont typeface="+mj-lt"/>
                        <a:buAutoNum type="arabicPeriod" startAt="9"/>
                      </a:pPr>
                      <a:r>
                        <a:rPr lang="en-US" sz="48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receipt </a:t>
                      </a:r>
                    </a:p>
                    <a:p>
                      <a:pPr marL="1084263" lvl="0" indent="-1084263" algn="l">
                        <a:buFont typeface="+mj-lt"/>
                        <a:buAutoNum type="arabicPeriod" startAt="9"/>
                      </a:pPr>
                      <a:r>
                        <a:rPr lang="en-US" sz="48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gigantic </a:t>
                      </a:r>
                    </a:p>
                    <a:p>
                      <a:pPr marL="1084263" lvl="0" indent="-1084263" algn="l">
                        <a:buFont typeface="+mj-lt"/>
                        <a:buAutoNum type="arabicPeriod" startAt="9"/>
                      </a:pPr>
                      <a:r>
                        <a:rPr lang="en-US" sz="48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semester</a:t>
                      </a:r>
                      <a:endParaRPr lang="en-US" sz="48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084263" lvl="0" indent="-1084263" algn="l">
                        <a:buFont typeface="+mj-lt"/>
                        <a:buAutoNum type="arabicPeriod" startAt="17"/>
                      </a:pPr>
                      <a:r>
                        <a:rPr lang="en-US" sz="48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technology </a:t>
                      </a:r>
                    </a:p>
                    <a:p>
                      <a:pPr marL="1084263" lvl="0" indent="-1084263" algn="l">
                        <a:buFont typeface="+mj-lt"/>
                        <a:buAutoNum type="arabicPeriod" startAt="17"/>
                      </a:pPr>
                      <a:r>
                        <a:rPr lang="en-US" sz="48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psychology </a:t>
                      </a:r>
                    </a:p>
                    <a:p>
                      <a:pPr marL="1084263" lvl="0" indent="-1084263" algn="l">
                        <a:buFont typeface="+mj-lt"/>
                        <a:buAutoNum type="arabicPeriod" startAt="17"/>
                      </a:pPr>
                      <a:r>
                        <a:rPr lang="en-US" sz="48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generate </a:t>
                      </a:r>
                    </a:p>
                    <a:p>
                      <a:pPr marL="1084263" lvl="0" indent="-1084263" algn="l">
                        <a:buFont typeface="+mj-lt"/>
                        <a:buAutoNum type="arabicPeriod" startAt="17"/>
                      </a:pPr>
                      <a:r>
                        <a:rPr lang="en-US" sz="48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coup </a:t>
                      </a:r>
                    </a:p>
                    <a:p>
                      <a:pPr marL="1084263" lvl="0" indent="-1084263" algn="l">
                        <a:buFont typeface="+mj-lt"/>
                        <a:buAutoNum type="arabicPeriod" startAt="17"/>
                      </a:pPr>
                      <a:r>
                        <a:rPr lang="en-US" sz="48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ennui </a:t>
                      </a:r>
                    </a:p>
                    <a:p>
                      <a:pPr marL="1084263" lvl="0" indent="-1084263" algn="l">
                        <a:buFont typeface="+mj-lt"/>
                        <a:buAutoNum type="arabicPeriod" startAt="17"/>
                      </a:pPr>
                      <a:r>
                        <a:rPr lang="en-US" sz="48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façade </a:t>
                      </a:r>
                    </a:p>
                    <a:p>
                      <a:pPr marL="1084263" lvl="0" indent="-1084263" algn="l">
                        <a:buFont typeface="+mj-lt"/>
                        <a:buAutoNum type="arabicPeriod" startAt="17"/>
                      </a:pPr>
                      <a:r>
                        <a:rPr lang="en-US" sz="48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champagne </a:t>
                      </a:r>
                    </a:p>
                    <a:p>
                      <a:pPr marL="1084263" lvl="0" indent="-1084263" algn="l">
                        <a:buFont typeface="+mj-lt"/>
                        <a:buAutoNum type="arabicPeriod" startAt="17"/>
                      </a:pPr>
                      <a:r>
                        <a:rPr lang="en-US" sz="48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hypotenuse</a:t>
                      </a:r>
                      <a:endParaRPr lang="en-US" sz="48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000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1285</Words>
  <Application>Microsoft Office PowerPoint</Application>
  <PresentationFormat>Custom</PresentationFormat>
  <Paragraphs>258</Paragraphs>
  <Slides>50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67" baseType="lpstr">
      <vt:lpstr>Wedges Bold</vt:lpstr>
      <vt:lpstr>ABeeZee Bold</vt:lpstr>
      <vt:lpstr>Shrikhand Bold</vt:lpstr>
      <vt:lpstr>Arial</vt:lpstr>
      <vt:lpstr>Bitter Bold</vt:lpstr>
      <vt:lpstr>Bitter</vt:lpstr>
      <vt:lpstr>Calibri</vt:lpstr>
      <vt:lpstr>Comic Sans</vt:lpstr>
      <vt:lpstr>Garet ExtraBold Bold</vt:lpstr>
      <vt:lpstr>League Spartan</vt:lpstr>
      <vt:lpstr>Garet ExtraBold</vt:lpstr>
      <vt:lpstr>Canva Sans Bold</vt:lpstr>
      <vt:lpstr>Barlow SemiCondensed Bold Bold</vt:lpstr>
      <vt:lpstr>ABeeZee</vt:lpstr>
      <vt:lpstr>Comic Sans Bold</vt:lpstr>
      <vt:lpstr>Alfa Slab One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for life and business</dc:title>
  <dc:creator>Administrator</dc:creator>
  <cp:lastModifiedBy>Microsoft account</cp:lastModifiedBy>
  <cp:revision>11</cp:revision>
  <dcterms:created xsi:type="dcterms:W3CDTF">2006-08-16T00:00:00Z</dcterms:created>
  <dcterms:modified xsi:type="dcterms:W3CDTF">2024-04-15T06:48:11Z</dcterms:modified>
  <dc:identifier>DAFf-wAm_Vw</dc:identifier>
</cp:coreProperties>
</file>